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2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  <p:sldMasterId id="2147483672" r:id="rId2"/>
    <p:sldMasterId id="2147483709" r:id="rId3"/>
  </p:sldMasterIdLst>
  <p:notesMasterIdLst>
    <p:notesMasterId r:id="rId53"/>
  </p:notesMasterIdLst>
  <p:handoutMasterIdLst>
    <p:handoutMasterId r:id="rId54"/>
  </p:handoutMasterIdLst>
  <p:sldIdLst>
    <p:sldId id="462" r:id="rId4"/>
    <p:sldId id="463" r:id="rId5"/>
    <p:sldId id="319" r:id="rId6"/>
    <p:sldId id="398" r:id="rId7"/>
    <p:sldId id="400" r:id="rId8"/>
    <p:sldId id="385" r:id="rId9"/>
    <p:sldId id="396" r:id="rId10"/>
    <p:sldId id="394" r:id="rId11"/>
    <p:sldId id="401" r:id="rId12"/>
    <p:sldId id="455" r:id="rId13"/>
    <p:sldId id="402" r:id="rId14"/>
    <p:sldId id="404" r:id="rId15"/>
    <p:sldId id="405" r:id="rId16"/>
    <p:sldId id="452" r:id="rId17"/>
    <p:sldId id="453" r:id="rId18"/>
    <p:sldId id="355" r:id="rId19"/>
    <p:sldId id="357" r:id="rId20"/>
    <p:sldId id="359" r:id="rId21"/>
    <p:sldId id="474" r:id="rId22"/>
    <p:sldId id="467" r:id="rId23"/>
    <p:sldId id="407" r:id="rId24"/>
    <p:sldId id="468" r:id="rId25"/>
    <p:sldId id="469" r:id="rId26"/>
    <p:sldId id="466" r:id="rId27"/>
    <p:sldId id="362" r:id="rId28"/>
    <p:sldId id="412" r:id="rId29"/>
    <p:sldId id="410" r:id="rId30"/>
    <p:sldId id="409" r:id="rId31"/>
    <p:sldId id="345" r:id="rId32"/>
    <p:sldId id="473" r:id="rId33"/>
    <p:sldId id="363" r:id="rId34"/>
    <p:sldId id="471" r:id="rId35"/>
    <p:sldId id="478" r:id="rId36"/>
    <p:sldId id="472" r:id="rId37"/>
    <p:sldId id="492" r:id="rId38"/>
    <p:sldId id="479" r:id="rId39"/>
    <p:sldId id="480" r:id="rId40"/>
    <p:sldId id="481" r:id="rId41"/>
    <p:sldId id="482" r:id="rId42"/>
    <p:sldId id="483" r:id="rId43"/>
    <p:sldId id="484" r:id="rId44"/>
    <p:sldId id="485" r:id="rId45"/>
    <p:sldId id="486" r:id="rId46"/>
    <p:sldId id="487" r:id="rId47"/>
    <p:sldId id="488" r:id="rId48"/>
    <p:sldId id="489" r:id="rId49"/>
    <p:sldId id="490" r:id="rId50"/>
    <p:sldId id="491" r:id="rId51"/>
    <p:sldId id="451" r:id="rId52"/>
  </p:sldIdLst>
  <p:sldSz cx="9144000" cy="6858000" type="screen4x3"/>
  <p:notesSz cx="6858000" cy="9144000"/>
  <p:defaultTextStyle>
    <a:lvl1pPr marL="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  <a:extLst/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3300"/>
    <a:srgbClr val="CC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20956" autoAdjust="0"/>
    <p:restoredTop sz="98073" autoAdjust="0"/>
  </p:normalViewPr>
  <p:slideViewPr>
    <p:cSldViewPr>
      <p:cViewPr>
        <p:scale>
          <a:sx n="50" d="100"/>
          <a:sy n="50" d="100"/>
        </p:scale>
        <p:origin x="-898" y="-13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4371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54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notesMaster" Target="notesMasters/notesMaster1.xml"/><Relationship Id="rId58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viewProps" Target="viewProp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>
              <a:defRPr sz="1200"/>
            </a:lvl1pPr>
            <a:extLst/>
          </a:lstStyle>
          <a:p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>
              <a:defRPr sz="1200"/>
            </a:lvl1pPr>
            <a:extLst/>
          </a:lstStyle>
          <a:p>
            <a:fld id="{68F88C59-319B-4332-9A1D-2A62CFCB00D8}" type="datetimeFigureOut">
              <a:rPr lang="en-US" smtClean="0"/>
              <a:pPr/>
              <a:t>5/2/2014</a:t>
            </a:fld>
            <a:endParaRPr lang="en-US" dirty="0"/>
          </a:p>
        </p:txBody>
      </p:sp>
      <p:sp>
        <p:nvSpPr>
          <p:cNvPr id="4" name="Rectangle 4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>
              <a:defRPr sz="1200"/>
            </a:lvl1pPr>
            <a:extLst/>
          </a:lstStyle>
          <a:p>
            <a:endParaRPr lang="en-US" dirty="0"/>
          </a:p>
        </p:txBody>
      </p:sp>
      <p:sp>
        <p:nvSpPr>
          <p:cNvPr id="5" name="Rectangle 5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>
              <a:defRPr sz="1200"/>
            </a:lvl1pPr>
            <a:extLst/>
          </a:lstStyle>
          <a:p>
            <a:fld id="{B16A41B8-7DC3-4DB6-84E4-E105629EAA3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89941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>
              <a:defRPr sz="1200"/>
            </a:lvl1pPr>
            <a:extLst/>
          </a:lstStyle>
          <a:p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>
              <a:defRPr sz="1200"/>
            </a:lvl1pPr>
            <a:extLst/>
          </a:lstStyle>
          <a:p>
            <a:fld id="{968B300D-05F0-4B43-940D-46DED5A791AD}" type="datetimeFigureOut">
              <a:rPr lang="en-US" smtClean="0"/>
              <a:pPr/>
              <a:t>5/2/2014</a:t>
            </a:fld>
            <a:endParaRPr lang="en-US" dirty="0"/>
          </a:p>
        </p:txBody>
      </p:sp>
      <p:sp>
        <p:nvSpPr>
          <p:cNvPr id="4" name="Rectangle 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>
            <a:extLst/>
          </a:lstStyle>
          <a:p>
            <a:endParaRPr lang="en-US" dirty="0"/>
          </a:p>
        </p:txBody>
      </p:sp>
      <p:sp>
        <p:nvSpPr>
          <p:cNvPr id="5" name="Rectangle 5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/>
            <a:r>
              <a:rPr lang="en-US" smtClean="0"/>
              <a:t>Click to edit Master text styles</a:t>
            </a:r>
            <a:endParaRPr lang="en-US"/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>
              <a:defRPr sz="1200"/>
            </a:lvl1pPr>
            <a:extLst/>
          </a:lstStyle>
          <a:p>
            <a:endParaRPr lang="en-US" dirty="0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>
              <a:defRPr sz="1200"/>
            </a:lvl1pPr>
            <a:extLst/>
          </a:lstStyle>
          <a:p>
            <a:fld id="{9B26CD33-4337-4529-948A-94F6960B237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00146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encarta.msn.com/encnet/refpages/RefArticle.aspx?refid=761558308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://encarta.msn.com/encnet/refpages/RefArticle.aspx?refid=761565873" TargetMode="External"/><Relationship Id="rId5" Type="http://schemas.openxmlformats.org/officeDocument/2006/relationships/hyperlink" Target="http://encarta.msn.com/encnet/refpages/RefArticle.aspx?refid=761561534" TargetMode="External"/><Relationship Id="rId4" Type="http://schemas.openxmlformats.org/officeDocument/2006/relationships/hyperlink" Target="http://encarta.msn.com/encnet/refpages/RefArticle.aspx?refid=761558667" TargetMode="Externa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DA3C3FB6-7BF3-4270-A803-98D74CFDBE1A}" type="slidenum">
              <a:rPr lang="en-US" sz="1200" smtClean="0"/>
              <a:pPr eaLnBrk="1" hangingPunct="1"/>
              <a:t>2</a:t>
            </a:fld>
            <a:endParaRPr lang="en-US" sz="1200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</p:spPr>
        <p:txBody>
          <a:bodyPr/>
          <a:lstStyle/>
          <a:p>
            <a:pPr eaLnBrk="1" hangingPunct="1"/>
            <a:r>
              <a:rPr lang="en-US" smtClean="0"/>
              <a:t>http://encarta.msn.com/encnet/refpages/refarticle.aspx?refid=761568672</a:t>
            </a:r>
          </a:p>
          <a:p>
            <a:pPr eaLnBrk="1" hangingPunct="1"/>
            <a:r>
              <a:rPr lang="en-US" smtClean="0"/>
              <a:t>http://www.artcyclopedia.com/history/abstract-expressionism.html</a:t>
            </a:r>
          </a:p>
          <a:p>
            <a:pPr eaLnBrk="1" hangingPunct="1"/>
            <a:r>
              <a:rPr lang="en-US" smtClean="0"/>
              <a:t>Abstract Expressionism is a form of art in which the artist expresses himself purely through the use of form and color. It is form of non-representational, or non-objective, art, which means that there are no concrete objects represented.</a:t>
            </a:r>
          </a:p>
          <a:p>
            <a:pPr eaLnBrk="1" hangingPunct="1"/>
            <a:r>
              <a:rPr lang="en-US" smtClean="0"/>
              <a:t>Abstract expressionists emphasized the process of painting, by allowing evidence of the artist’s gestures to remain visible on the canvas surface. Among the leaders of this movement were Jackson Pollock, </a:t>
            </a:r>
            <a:r>
              <a:rPr lang="en-US" smtClean="0">
                <a:hlinkClick r:id="rId3"/>
              </a:rPr>
              <a:t>Franz Kline</a:t>
            </a:r>
            <a:r>
              <a:rPr lang="en-US" smtClean="0"/>
              <a:t>, </a:t>
            </a:r>
            <a:r>
              <a:rPr lang="en-US" smtClean="0">
                <a:hlinkClick r:id="rId4"/>
              </a:rPr>
              <a:t>Willem de Kooning</a:t>
            </a:r>
            <a:r>
              <a:rPr lang="en-US" smtClean="0"/>
              <a:t>, </a:t>
            </a:r>
            <a:r>
              <a:rPr lang="en-US" smtClean="0">
                <a:hlinkClick r:id="rId5"/>
              </a:rPr>
              <a:t>Robert Motherwell</a:t>
            </a:r>
            <a:r>
              <a:rPr lang="en-US" smtClean="0"/>
              <a:t>, and </a:t>
            </a:r>
            <a:r>
              <a:rPr lang="en-US" smtClean="0">
                <a:hlinkClick r:id="rId6"/>
              </a:rPr>
              <a:t>Hans Hofmann</a:t>
            </a:r>
            <a:r>
              <a:rPr lang="en-US" smtClean="0"/>
              <a:t>. They also introduced all-over composition, in which visual marks are distributed in such a way as to produce no visual center of attention. </a:t>
            </a:r>
          </a:p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hangingPunct="1"/>
            <a:fld id="{A357526A-6282-477E-9C2A-8310E84A01F2}" type="slidenum">
              <a:rPr lang="en-GB" sz="1200">
                <a:solidFill>
                  <a:srgbClr val="000000"/>
                </a:solidFill>
                <a:latin typeface="Times New Roman" pitchFamily="18" charset="0"/>
                <a:ea typeface="MS PGothic" pitchFamily="34" charset="-128"/>
              </a:rPr>
              <a:pPr eaLnBrk="1" hangingPunct="1"/>
              <a:t>4</a:t>
            </a:fld>
            <a:endParaRPr lang="en-GB" sz="1200">
              <a:solidFill>
                <a:srgbClr val="000000"/>
              </a:solidFill>
              <a:latin typeface="Times New Roman" pitchFamily="18" charset="0"/>
              <a:ea typeface="MS PGothic" pitchFamily="34" charset="-128"/>
            </a:endParaRPr>
          </a:p>
        </p:txBody>
      </p:sp>
      <p:sp>
        <p:nvSpPr>
          <p:cNvPr id="60417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949325" y="623888"/>
            <a:ext cx="4152900" cy="3116262"/>
          </a:xfrm>
          <a:solidFill>
            <a:srgbClr val="FFFFFF"/>
          </a:solidFill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</p:sp>
      <p:sp>
        <p:nvSpPr>
          <p:cNvPr id="60418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807244" y="3947585"/>
            <a:ext cx="4412456" cy="3727449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en-US" smtClean="0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fld id="{D3EE6ABA-1A60-44E3-87F1-72061AFD472C}" type="slidenum">
              <a:rPr lang="en-US" sz="1200" smtClean="0">
                <a:solidFill>
                  <a:prstClr val="black"/>
                </a:solidFill>
              </a:rPr>
              <a:pPr/>
              <a:t>9</a:t>
            </a:fld>
            <a:endParaRPr lang="en-US" sz="1200" smtClean="0">
              <a:solidFill>
                <a:prstClr val="black"/>
              </a:solidFill>
            </a:endParaRPr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hangingPunct="1"/>
            <a:fld id="{00E93AC8-F492-446F-B37B-CC2376097D3A}" type="slidenum">
              <a:rPr lang="en-GB" sz="1200">
                <a:solidFill>
                  <a:srgbClr val="000000"/>
                </a:solidFill>
                <a:latin typeface="Times New Roman" pitchFamily="18" charset="0"/>
                <a:ea typeface="MS PGothic" pitchFamily="34" charset="-128"/>
              </a:rPr>
              <a:pPr eaLnBrk="1" hangingPunct="1"/>
              <a:t>10</a:t>
            </a:fld>
            <a:endParaRPr lang="en-GB" sz="1200">
              <a:solidFill>
                <a:srgbClr val="000000"/>
              </a:solidFill>
              <a:latin typeface="Times New Roman" pitchFamily="18" charset="0"/>
              <a:ea typeface="MS PGothic" pitchFamily="34" charset="-128"/>
            </a:endParaRPr>
          </a:p>
        </p:txBody>
      </p:sp>
      <p:sp>
        <p:nvSpPr>
          <p:cNvPr id="60417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949325" y="623888"/>
            <a:ext cx="4152900" cy="3116262"/>
          </a:xfrm>
          <a:solidFill>
            <a:srgbClr val="FFFFFF"/>
          </a:solidFill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</p:sp>
      <p:sp>
        <p:nvSpPr>
          <p:cNvPr id="60418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807244" y="3947585"/>
            <a:ext cx="4412456" cy="3727449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en-US" smtClean="0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hangingPunct="1"/>
            <a:fld id="{00E93AC8-F492-446F-B37B-CC2376097D3A}" type="slidenum">
              <a:rPr lang="en-GB" sz="1200">
                <a:solidFill>
                  <a:srgbClr val="000000"/>
                </a:solidFill>
                <a:latin typeface="Times New Roman" pitchFamily="18" charset="0"/>
                <a:ea typeface="MS PGothic" pitchFamily="34" charset="-128"/>
              </a:rPr>
              <a:pPr eaLnBrk="1" hangingPunct="1"/>
              <a:t>11</a:t>
            </a:fld>
            <a:endParaRPr lang="en-GB" sz="1200">
              <a:solidFill>
                <a:srgbClr val="000000"/>
              </a:solidFill>
              <a:latin typeface="Times New Roman" pitchFamily="18" charset="0"/>
              <a:ea typeface="MS PGothic" pitchFamily="34" charset="-128"/>
            </a:endParaRPr>
          </a:p>
        </p:txBody>
      </p:sp>
      <p:sp>
        <p:nvSpPr>
          <p:cNvPr id="60417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949325" y="623888"/>
            <a:ext cx="4152900" cy="3116262"/>
          </a:xfrm>
          <a:solidFill>
            <a:srgbClr val="FFFFFF"/>
          </a:solidFill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</p:sp>
      <p:sp>
        <p:nvSpPr>
          <p:cNvPr id="60418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807244" y="3947585"/>
            <a:ext cx="4412456" cy="3727449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en-US" smtClean="0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hangingPunct="1"/>
            <a:fld id="{00E93AC8-F492-446F-B37B-CC2376097D3A}" type="slidenum">
              <a:rPr lang="en-GB" sz="1200">
                <a:solidFill>
                  <a:srgbClr val="000000"/>
                </a:solidFill>
                <a:latin typeface="Times New Roman" pitchFamily="18" charset="0"/>
                <a:ea typeface="MS PGothic" pitchFamily="34" charset="-128"/>
              </a:rPr>
              <a:pPr eaLnBrk="1" hangingPunct="1"/>
              <a:t>12</a:t>
            </a:fld>
            <a:endParaRPr lang="en-GB" sz="1200">
              <a:solidFill>
                <a:srgbClr val="000000"/>
              </a:solidFill>
              <a:latin typeface="Times New Roman" pitchFamily="18" charset="0"/>
              <a:ea typeface="MS PGothic" pitchFamily="34" charset="-128"/>
            </a:endParaRPr>
          </a:p>
        </p:txBody>
      </p:sp>
      <p:sp>
        <p:nvSpPr>
          <p:cNvPr id="60417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949325" y="623888"/>
            <a:ext cx="4152900" cy="3116262"/>
          </a:xfrm>
          <a:solidFill>
            <a:srgbClr val="FFFFFF"/>
          </a:solidFill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</p:sp>
      <p:sp>
        <p:nvSpPr>
          <p:cNvPr id="60418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807244" y="3947585"/>
            <a:ext cx="4412456" cy="3727449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en-US" smtClean="0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fld id="{FB197A91-2733-4D60-9C2E-1328A19D26E3}" type="slidenum">
              <a:rPr lang="en-US" sz="1200" smtClean="0">
                <a:solidFill>
                  <a:prstClr val="black"/>
                </a:solidFill>
              </a:rPr>
              <a:pPr/>
              <a:t>13</a:t>
            </a:fld>
            <a:endParaRPr lang="en-US" sz="1200" smtClean="0">
              <a:solidFill>
                <a:prstClr val="black"/>
              </a:solidFill>
            </a:endParaRPr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en-US" smtClean="0"/>
              <a:pPr/>
              <a:t>16</a:t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fld id="{AA5C78D4-04EF-48AF-9C85-E7EF53876980}" type="slidenum">
              <a:rPr lang="en-US" sz="1200" smtClean="0"/>
              <a:pPr/>
              <a:t>26</a:t>
            </a:fld>
            <a:endParaRPr lang="en-US" sz="1200" smtClean="0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fld id="{AA5C78D4-04EF-48AF-9C85-E7EF53876980}" type="slidenum">
              <a:rPr lang="en-US" sz="1200" smtClean="0"/>
              <a:pPr/>
              <a:t>27</a:t>
            </a:fld>
            <a:endParaRPr lang="en-US" sz="1200" smtClean="0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fld id="{AA5C78D4-04EF-48AF-9C85-E7EF53876980}" type="slidenum">
              <a:rPr lang="en-US" sz="1200" smtClean="0"/>
              <a:pPr/>
              <a:t>28</a:t>
            </a:fld>
            <a:endParaRPr lang="en-US" sz="1200" smtClean="0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fld id="{AA5C78D4-04EF-48AF-9C85-E7EF53876980}" type="slidenum">
              <a:rPr lang="en-US" sz="1200" smtClean="0"/>
              <a:pPr/>
              <a:t>29</a:t>
            </a:fld>
            <a:endParaRPr lang="en-US" sz="1200" smtClean="0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bum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7"/>
          <p:cNvSpPr>
            <a:spLocks noGrp="1"/>
          </p:cNvSpPr>
          <p:nvPr>
            <p:ph type="title" hasCustomPrompt="1"/>
          </p:nvPr>
        </p:nvSpPr>
        <p:spPr>
          <a:xfrm>
            <a:off x="228601" y="3962400"/>
            <a:ext cx="8298485" cy="1066800"/>
          </a:xfrm>
        </p:spPr>
        <p:txBody>
          <a:bodyPr bIns="0"/>
          <a:lstStyle>
            <a:lvl1pPr algn="r">
              <a:defRPr lang="en-US" dirty="0"/>
            </a:lvl1pPr>
            <a:extLst/>
          </a:lstStyle>
          <a:p>
            <a:r>
              <a:rPr lang="en-US" dirty="0" smtClean="0"/>
              <a:t>Click to add photo album title</a:t>
            </a:r>
            <a:endParaRPr lang="en-US" dirty="0"/>
          </a:p>
        </p:txBody>
      </p:sp>
      <p:sp>
        <p:nvSpPr>
          <p:cNvPr id="30" name="Rectangle 7"/>
          <p:cNvSpPr>
            <a:spLocks/>
          </p:cNvSpPr>
          <p:nvPr/>
        </p:nvSpPr>
        <p:spPr>
          <a:xfrm>
            <a:off x="453736" y="5181600"/>
            <a:ext cx="8229600" cy="1143000"/>
          </a:xfrm>
          <a:prstGeom prst="rect">
            <a:avLst/>
          </a:prstGeom>
        </p:spPr>
        <p:txBody>
          <a:bodyPr vert="horz" anchor="ctr">
            <a:normAutofit/>
          </a:bodyPr>
          <a:lstStyle>
            <a:extLst/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1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Rectangle 7"/>
          <p:cNvSpPr>
            <a:spLocks noGrp="1"/>
          </p:cNvSpPr>
          <p:nvPr>
            <p:ph type="body" sz="quarter" idx="10" hasCustomPrompt="1"/>
          </p:nvPr>
        </p:nvSpPr>
        <p:spPr>
          <a:xfrm>
            <a:off x="2133600" y="5133975"/>
            <a:ext cx="6386946" cy="1219200"/>
          </a:xfrm>
        </p:spPr>
        <p:txBody>
          <a:bodyPr vert="horz" tIns="0" anchor="t" anchorCtr="0">
            <a:noAutofit/>
          </a:bodyPr>
          <a:lstStyle>
            <a:lvl1pPr marL="0" marR="0" indent="0" algn="r" rtl="0" latinLnBrk="0">
              <a:spcBef>
                <a:spcPct val="20000"/>
              </a:spcBef>
              <a:buFontTx/>
              <a:buNone/>
              <a:defRPr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date and other details</a:t>
            </a:r>
            <a:endParaRPr lang="en-US" dirty="0"/>
          </a:p>
        </p:txBody>
      </p:sp>
      <p:sp>
        <p:nvSpPr>
          <p:cNvPr id="27" name="Rectangle 6"/>
          <p:cNvSpPr>
            <a:spLocks noGrp="1"/>
          </p:cNvSpPr>
          <p:nvPr>
            <p:ph type="pic" sz="quarter" idx="11"/>
          </p:nvPr>
        </p:nvSpPr>
        <p:spPr>
          <a:xfrm>
            <a:off x="6096000" y="1600200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/>
          <a:lstStyle>
            <a:extLst/>
          </a:lstStyle>
          <a:p>
            <a:pPr algn="ctr">
              <a:buFontTx/>
              <a:buNone/>
            </a:pPr>
            <a:r>
              <a:rPr lang="en-US" sz="2000" smtClean="0"/>
              <a:t>Click icon to add picture</a:t>
            </a:r>
            <a:endParaRPr lang="en-US" sz="2000" dirty="0"/>
          </a:p>
        </p:txBody>
      </p:sp>
      <p:sp>
        <p:nvSpPr>
          <p:cNvPr id="6" name="Rectangle 5"/>
          <p:cNvSpPr/>
          <p:nvPr userDrawn="1"/>
        </p:nvSpPr>
        <p:spPr>
          <a:xfrm>
            <a:off x="176844" y="186904"/>
            <a:ext cx="8763000" cy="6213896"/>
          </a:xfrm>
          <a:prstGeom prst="rect">
            <a:avLst/>
          </a:prstGeom>
          <a:noFill/>
          <a:ln w="9525" cap="rnd" cmpd="sng" algn="ctr">
            <a:solidFill>
              <a:schemeClr val="bg1">
                <a:tint val="85000"/>
              </a:schemeClr>
            </a:solidFill>
            <a:prstDash val="dash"/>
          </a:ln>
          <a:effectLst>
            <a:outerShdw blurRad="25400" dist="12700" dir="5400000" algn="tl" rotWithShape="0">
              <a:schemeClr val="bg1">
                <a:alpha val="60000"/>
              </a:scheme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 dirty="0"/>
          </a:p>
        </p:txBody>
      </p:sp>
      <p:sp>
        <p:nvSpPr>
          <p:cNvPr id="11" name="Rectangle 10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5/2/2014</a:t>
            </a:fld>
            <a:endParaRPr lang="en-US" dirty="0"/>
          </a:p>
        </p:txBody>
      </p:sp>
      <p:sp>
        <p:nvSpPr>
          <p:cNvPr id="12" name="Rectangle 11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13" name="Rectangle 12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Landscap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>
            <a:spLocks noGrp="1" noChangeAspect="1"/>
          </p:cNvSpPr>
          <p:nvPr>
            <p:ph type="pic" sz="quarter" idx="10"/>
          </p:nvPr>
        </p:nvSpPr>
        <p:spPr>
          <a:xfrm>
            <a:off x="914400" y="294590"/>
            <a:ext cx="7467600" cy="56007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lang="en-US" i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sz="2400" i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lang="en-US" i="0" dirty="0"/>
          </a:p>
        </p:txBody>
      </p:sp>
      <p:sp>
        <p:nvSpPr>
          <p:cNvPr id="7" name="Rectangle 5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0" y="6019800"/>
            <a:ext cx="7467600" cy="381000"/>
          </a:xfrm>
        </p:spPr>
        <p:txBody>
          <a:bodyPr rIns="9144"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5/2/2014</a:t>
            </a:fld>
            <a:endParaRPr lang="en-US" dirty="0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5/2/2014</a:t>
            </a:fld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sz="12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1748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preserve="1">
  <p:cSld name="Portrai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/>
          <p:cNvSpPr>
            <a:spLocks noGrp="1"/>
          </p:cNvSpPr>
          <p:nvPr>
            <p:ph type="pic" sz="quarter" idx="10"/>
          </p:nvPr>
        </p:nvSpPr>
        <p:spPr>
          <a:xfrm>
            <a:off x="419375" y="233241"/>
            <a:ext cx="4640305" cy="61722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i="0" smtClean="0"/>
              <a:t>Click icon to add picture</a:t>
            </a:r>
            <a:endParaRPr lang="en-US" i="0" dirty="0"/>
          </a:p>
        </p:txBody>
      </p:sp>
      <p:sp>
        <p:nvSpPr>
          <p:cNvPr id="13" name="Rectangle 6"/>
          <p:cNvSpPr>
            <a:spLocks noGrp="1"/>
          </p:cNvSpPr>
          <p:nvPr>
            <p:ph type="body" sz="quarter" idx="11" hasCustomPrompt="1"/>
          </p:nvPr>
        </p:nvSpPr>
        <p:spPr>
          <a:xfrm>
            <a:off x="5257800" y="3048000"/>
            <a:ext cx="3505200" cy="3352800"/>
          </a:xfrm>
        </p:spPr>
        <p:txBody>
          <a:bodyPr tIns="91440" bIns="91440" anchor="b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5/2/2014</a:t>
            </a:fld>
            <a:endParaRPr lang="en-US" dirty="0"/>
          </a:p>
        </p:txBody>
      </p:sp>
      <p:sp>
        <p:nvSpPr>
          <p:cNvPr id="5" name="Rectangle 4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6" name="Rectangle 5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andscape (Fullscre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6"/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0" y="0"/>
            <a:ext cx="9144000" cy="6858000"/>
          </a:xfrm>
          <a:noFill/>
          <a:ln w="25400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>
              <a:buFontTx/>
              <a:buNone/>
            </a:pPr>
            <a:r>
              <a:rPr lang="en-US" i="0" dirty="0" smtClean="0"/>
              <a:t>Click icon</a:t>
            </a:r>
            <a:r>
              <a:rPr lang="en-US" i="0" baseline="0" dirty="0" smtClean="0"/>
              <a:t> to add </a:t>
            </a:r>
            <a:r>
              <a:rPr lang="en-US" i="0" dirty="0" smtClean="0"/>
              <a:t>full page picture</a:t>
            </a:r>
            <a:endParaRPr lang="en-US" i="0" baseline="0" dirty="0" smtClean="0"/>
          </a:p>
          <a:p>
            <a:pPr marL="0" marR="0" indent="0" algn="ctr">
              <a:buFontTx/>
              <a:buNone/>
            </a:pPr>
            <a:endParaRPr lang="en-US" i="0" dirty="0" smtClean="0"/>
          </a:p>
          <a:p>
            <a:pPr algn="ctr">
              <a:buFontTx/>
              <a:buNone/>
            </a:pPr>
            <a:endParaRPr lang="en-US" i="0" dirty="0" smtClean="0"/>
          </a:p>
          <a:p>
            <a:pPr algn="ctr">
              <a:buFontTx/>
              <a:buNone/>
            </a:pPr>
            <a:endParaRPr lang="en-US" i="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bum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2"/>
          <p:cNvSpPr>
            <a:spLocks noGrp="1"/>
          </p:cNvSpPr>
          <p:nvPr>
            <p:ph type="title" hasCustomPrompt="1"/>
          </p:nvPr>
        </p:nvSpPr>
        <p:spPr>
          <a:xfrm>
            <a:off x="752670" y="4572000"/>
            <a:ext cx="7781730" cy="990600"/>
          </a:xfrm>
        </p:spPr>
        <p:txBody>
          <a:bodyPr vert="horz" bIns="0" anchor="b" anchorCtr="0"/>
          <a:lstStyle>
            <a:lvl1pPr>
              <a:defRPr baseline="0"/>
            </a:lvl1pPr>
            <a:extLst/>
          </a:lstStyle>
          <a:p>
            <a:r>
              <a:rPr lang="en-US" dirty="0" smtClean="0"/>
              <a:t>Click to add section title</a:t>
            </a:r>
            <a:endParaRPr lang="en-US" dirty="0"/>
          </a:p>
        </p:txBody>
      </p:sp>
      <p:sp>
        <p:nvSpPr>
          <p:cNvPr id="27" name="Rectangle 11"/>
          <p:cNvSpPr>
            <a:spLocks noGrp="1"/>
          </p:cNvSpPr>
          <p:nvPr>
            <p:ph type="body" sz="quarter" idx="14" hasCustomPrompt="1"/>
          </p:nvPr>
        </p:nvSpPr>
        <p:spPr>
          <a:xfrm>
            <a:off x="752670" y="5600700"/>
            <a:ext cx="7772400" cy="838200"/>
          </a:xfrm>
        </p:spPr>
        <p:txBody>
          <a:bodyPr vert="horz" tIns="0"/>
          <a:lstStyle>
            <a:lvl1pPr>
              <a:buFontTx/>
              <a:buNone/>
              <a:defRPr sz="1800"/>
            </a:lvl1pPr>
            <a:extLst/>
          </a:lstStyle>
          <a:p>
            <a:pPr lvl="0"/>
            <a:r>
              <a:rPr lang="en-US" dirty="0" smtClean="0"/>
              <a:t>Click to add subtitle</a:t>
            </a:r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pic" sz="quarter" idx="11"/>
          </p:nvPr>
        </p:nvSpPr>
        <p:spPr>
          <a:xfrm>
            <a:off x="786338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/>
          <a:lstStyle>
            <a:extLst/>
          </a:lstStyle>
          <a:p>
            <a:pPr algn="ctr">
              <a:buFontTx/>
              <a:buNone/>
            </a:pPr>
            <a:r>
              <a:rPr lang="en-US" sz="2000" smtClean="0"/>
              <a:t>Click icon to add picture</a:t>
            </a:r>
            <a:endParaRPr lang="en-US" sz="2000" dirty="0"/>
          </a:p>
        </p:txBody>
      </p:sp>
      <p:sp>
        <p:nvSpPr>
          <p:cNvPr id="18" name="Rectangle 6"/>
          <p:cNvSpPr>
            <a:spLocks noGrp="1"/>
          </p:cNvSpPr>
          <p:nvPr>
            <p:ph type="pic" sz="quarter" idx="15"/>
          </p:nvPr>
        </p:nvSpPr>
        <p:spPr>
          <a:xfrm>
            <a:off x="3474604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/>
          <a:lstStyle>
            <a:extLst/>
          </a:lstStyle>
          <a:p>
            <a:pPr algn="ctr">
              <a:buFontTx/>
              <a:buNone/>
            </a:pPr>
            <a:r>
              <a:rPr lang="en-US" sz="2000" smtClean="0"/>
              <a:t>Click icon to add picture</a:t>
            </a:r>
            <a:endParaRPr lang="en-US" sz="2000" dirty="0"/>
          </a:p>
        </p:txBody>
      </p:sp>
      <p:sp>
        <p:nvSpPr>
          <p:cNvPr id="2" name="Rectangle 6"/>
          <p:cNvSpPr>
            <a:spLocks noGrp="1"/>
          </p:cNvSpPr>
          <p:nvPr>
            <p:ph type="pic" sz="quarter" idx="16"/>
          </p:nvPr>
        </p:nvSpPr>
        <p:spPr>
          <a:xfrm>
            <a:off x="6162870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/>
          <a:lstStyle>
            <a:extLst/>
          </a:lstStyle>
          <a:p>
            <a:pPr algn="ctr">
              <a:buFontTx/>
              <a:buNone/>
            </a:pPr>
            <a:r>
              <a:rPr lang="en-US" sz="2000" smtClean="0"/>
              <a:t>Click icon to add picture</a:t>
            </a:r>
            <a:endParaRPr lang="en-US" sz="2000" dirty="0"/>
          </a:p>
        </p:txBody>
      </p:sp>
      <p:sp>
        <p:nvSpPr>
          <p:cNvPr id="8" name="Rectangle 7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5/2/2014</a:t>
            </a:fld>
            <a:endParaRPr lang="en-US" dirty="0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preserve="1">
  <p:cSld name="2-Up Portrait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8"/>
          <p:cNvSpPr>
            <a:spLocks noGrp="1" noChangeAspect="1"/>
          </p:cNvSpPr>
          <p:nvPr>
            <p:ph type="pic" sz="quarter" idx="10"/>
          </p:nvPr>
        </p:nvSpPr>
        <p:spPr>
          <a:xfrm>
            <a:off x="4722047" y="609600"/>
            <a:ext cx="3431353" cy="4575141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sz="2400" i="0" smtClean="0"/>
              <a:t>Click icon to add picture</a:t>
            </a:r>
            <a:endParaRPr lang="en-US" sz="2400" i="0" dirty="0"/>
          </a:p>
        </p:txBody>
      </p:sp>
      <p:sp>
        <p:nvSpPr>
          <p:cNvPr id="11" name="Rectangle 8"/>
          <p:cNvSpPr>
            <a:spLocks noGrp="1" noChangeAspect="1"/>
          </p:cNvSpPr>
          <p:nvPr>
            <p:ph type="pic" sz="quarter" idx="11"/>
          </p:nvPr>
        </p:nvSpPr>
        <p:spPr>
          <a:xfrm>
            <a:off x="1066800" y="609600"/>
            <a:ext cx="3429000" cy="4572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sz="2400" i="0" smtClean="0"/>
              <a:t>Click icon to add picture</a:t>
            </a:r>
            <a:endParaRPr lang="en-US" sz="2400" i="0" dirty="0"/>
          </a:p>
        </p:txBody>
      </p:sp>
      <p:sp>
        <p:nvSpPr>
          <p:cNvPr id="3" name="Rectangle 7"/>
          <p:cNvSpPr>
            <a:spLocks noGrp="1"/>
          </p:cNvSpPr>
          <p:nvPr>
            <p:ph type="body" sz="quarter" idx="14" hasCustomPrompt="1"/>
          </p:nvPr>
        </p:nvSpPr>
        <p:spPr>
          <a:xfrm>
            <a:off x="1066800" y="5334000"/>
            <a:ext cx="3429000" cy="1066800"/>
          </a:xfrm>
        </p:spPr>
        <p:txBody>
          <a:bodyPr lIns="91440" rIns="9144"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9" name="Rectangle 7"/>
          <p:cNvSpPr>
            <a:spLocks noGrp="1"/>
          </p:cNvSpPr>
          <p:nvPr>
            <p:ph type="body" sz="quarter" idx="15" hasCustomPrompt="1"/>
          </p:nvPr>
        </p:nvSpPr>
        <p:spPr>
          <a:xfrm>
            <a:off x="4724400" y="5334000"/>
            <a:ext cx="3429000" cy="1066800"/>
          </a:xfrm>
        </p:spPr>
        <p:txBody>
          <a:bodyPr lIns="91440" rIns="9144"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6" name="Rectangle 5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5/2/2014</a:t>
            </a:fld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-Up Landscape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7"/>
          <p:cNvSpPr>
            <a:spLocks noGrp="1" noChangeAspect="1"/>
          </p:cNvSpPr>
          <p:nvPr>
            <p:ph type="pic" sz="quarter" idx="13"/>
          </p:nvPr>
        </p:nvSpPr>
        <p:spPr>
          <a:xfrm>
            <a:off x="4648200" y="1676400"/>
            <a:ext cx="4038600" cy="302895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5" name="Rectangle 7"/>
          <p:cNvSpPr>
            <a:spLocks noGrp="1" noChangeAspect="1"/>
          </p:cNvSpPr>
          <p:nvPr>
            <p:ph type="pic" sz="quarter" idx="14"/>
          </p:nvPr>
        </p:nvSpPr>
        <p:spPr>
          <a:xfrm>
            <a:off x="457200" y="1676400"/>
            <a:ext cx="4038600" cy="302895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body" sz="quarter" idx="16" hasCustomPrompt="1"/>
          </p:nvPr>
        </p:nvSpPr>
        <p:spPr>
          <a:xfrm>
            <a:off x="457200" y="4857750"/>
            <a:ext cx="4038600" cy="1238250"/>
          </a:xfrm>
        </p:spPr>
        <p:txBody>
          <a:bodyPr rIns="9144"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9" name="Rectangle 7"/>
          <p:cNvSpPr>
            <a:spLocks noGrp="1"/>
          </p:cNvSpPr>
          <p:nvPr>
            <p:ph type="body" sz="quarter" idx="17" hasCustomPrompt="1"/>
          </p:nvPr>
        </p:nvSpPr>
        <p:spPr>
          <a:xfrm>
            <a:off x="4648200" y="4857750"/>
            <a:ext cx="4038600" cy="1238250"/>
          </a:xfrm>
        </p:spPr>
        <p:txBody>
          <a:bodyPr rIns="9144"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6" name="Rectangle 5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5/2/2014</a:t>
            </a:fld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-Up Mixed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/>
          <p:cNvSpPr>
            <a:spLocks noGrp="1" noChangeAspect="1"/>
          </p:cNvSpPr>
          <p:nvPr>
            <p:ph type="pic" sz="quarter" idx="11"/>
          </p:nvPr>
        </p:nvSpPr>
        <p:spPr>
          <a:xfrm>
            <a:off x="5141976" y="381000"/>
            <a:ext cx="3773424" cy="2830068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Clr>
                <a:srgbClr val="D34817"/>
              </a:buClr>
              <a:buSzPct val="85000"/>
              <a:buFontTx/>
              <a:buNone/>
            </a:pPr>
            <a:r>
              <a:rPr lang="en-US" i="0" smtClean="0"/>
              <a:t>Click icon to add picture</a:t>
            </a:r>
            <a:endParaRPr lang="en-US" i="0" dirty="0"/>
          </a:p>
        </p:txBody>
      </p:sp>
      <p:sp>
        <p:nvSpPr>
          <p:cNvPr id="22" name="Rectangle 7"/>
          <p:cNvSpPr>
            <a:spLocks noGrp="1" noChangeAspect="1"/>
          </p:cNvSpPr>
          <p:nvPr>
            <p:ph type="pic" sz="quarter" idx="12"/>
          </p:nvPr>
        </p:nvSpPr>
        <p:spPr>
          <a:xfrm>
            <a:off x="454152" y="381000"/>
            <a:ext cx="4462272" cy="5949696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Clr>
                <a:srgbClr val="D34817"/>
              </a:buClr>
              <a:buSzPct val="85000"/>
              <a:buFontTx/>
              <a:buNone/>
            </a:pPr>
            <a:r>
              <a:rPr lang="en-US" i="0" smtClean="0"/>
              <a:t>Click icon to add picture</a:t>
            </a:r>
            <a:endParaRPr lang="en-US" i="0" dirty="0"/>
          </a:p>
        </p:txBody>
      </p:sp>
      <p:sp>
        <p:nvSpPr>
          <p:cNvPr id="11" name="Rectangle 7"/>
          <p:cNvSpPr>
            <a:spLocks noGrp="1"/>
          </p:cNvSpPr>
          <p:nvPr>
            <p:ph type="body" sz="quarter" idx="13" hasCustomPrompt="1"/>
          </p:nvPr>
        </p:nvSpPr>
        <p:spPr>
          <a:xfrm>
            <a:off x="5141976" y="3352800"/>
            <a:ext cx="3773425" cy="2971800"/>
          </a:xfrm>
        </p:spPr>
        <p:txBody>
          <a:bodyPr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5/2/2014</a:t>
            </a:fld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-Up Portrait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spect="1"/>
          </p:cNvSpPr>
          <p:nvPr>
            <p:ph type="pic" sz="quarter" idx="10"/>
          </p:nvPr>
        </p:nvSpPr>
        <p:spPr>
          <a:xfrm>
            <a:off x="228600" y="1066800"/>
            <a:ext cx="2743200" cy="3657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Clr>
                <a:srgbClr val="438086"/>
              </a:buClr>
              <a:buSzPct val="60000"/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Rectangle 8"/>
          <p:cNvSpPr>
            <a:spLocks noGrp="1" noChangeAspect="1"/>
          </p:cNvSpPr>
          <p:nvPr>
            <p:ph type="pic" sz="quarter" idx="11"/>
          </p:nvPr>
        </p:nvSpPr>
        <p:spPr>
          <a:xfrm>
            <a:off x="3200400" y="1066800"/>
            <a:ext cx="2743200" cy="3657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Clr>
                <a:srgbClr val="438086"/>
              </a:buClr>
              <a:buSzPct val="60000"/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1" name="Rectangle 8"/>
          <p:cNvSpPr>
            <a:spLocks noGrp="1" noChangeAspect="1"/>
          </p:cNvSpPr>
          <p:nvPr>
            <p:ph type="pic" sz="quarter" idx="12"/>
          </p:nvPr>
        </p:nvSpPr>
        <p:spPr>
          <a:xfrm>
            <a:off x="6172200" y="1066800"/>
            <a:ext cx="2743200" cy="3657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Clr>
                <a:srgbClr val="438086"/>
              </a:buClr>
              <a:buSzPct val="60000"/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body" sz="quarter" idx="13" hasCustomPrompt="1"/>
          </p:nvPr>
        </p:nvSpPr>
        <p:spPr>
          <a:xfrm>
            <a:off x="228600" y="4876800"/>
            <a:ext cx="2743200" cy="1447800"/>
          </a:xfrm>
        </p:spPr>
        <p:txBody>
          <a:bodyPr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6" name="Rectangle 6"/>
          <p:cNvSpPr>
            <a:spLocks noGrp="1"/>
          </p:cNvSpPr>
          <p:nvPr>
            <p:ph type="body" sz="quarter" idx="14" hasCustomPrompt="1"/>
          </p:nvPr>
        </p:nvSpPr>
        <p:spPr>
          <a:xfrm>
            <a:off x="3200400" y="4876800"/>
            <a:ext cx="2743200" cy="1447800"/>
          </a:xfrm>
        </p:spPr>
        <p:txBody>
          <a:bodyPr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4" name="Rectangle 6"/>
          <p:cNvSpPr>
            <a:spLocks noGrp="1"/>
          </p:cNvSpPr>
          <p:nvPr>
            <p:ph type="body" sz="quarter" idx="15" hasCustomPrompt="1"/>
          </p:nvPr>
        </p:nvSpPr>
        <p:spPr>
          <a:xfrm>
            <a:off x="6172200" y="4876800"/>
            <a:ext cx="2743200" cy="1447800"/>
          </a:xfrm>
        </p:spPr>
        <p:txBody>
          <a:bodyPr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5/2/2014</a:t>
            </a:fld>
            <a:endParaRPr lang="en-US" dirty="0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-Up Landscap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7"/>
          <p:cNvSpPr>
            <a:spLocks noGrp="1" noChangeAspect="1"/>
          </p:cNvSpPr>
          <p:nvPr>
            <p:ph type="pic" sz="quarter" idx="11"/>
          </p:nvPr>
        </p:nvSpPr>
        <p:spPr>
          <a:xfrm>
            <a:off x="4663440" y="3403823"/>
            <a:ext cx="4023360" cy="3017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Clr>
                <a:srgbClr val="438086"/>
              </a:buClr>
              <a:buSzPct val="60000"/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5" name="Rectangle 7"/>
          <p:cNvSpPr>
            <a:spLocks noGrp="1" noChangeAspect="1"/>
          </p:cNvSpPr>
          <p:nvPr>
            <p:ph type="pic" sz="quarter" idx="12"/>
          </p:nvPr>
        </p:nvSpPr>
        <p:spPr>
          <a:xfrm>
            <a:off x="457200" y="3403823"/>
            <a:ext cx="4023360" cy="3017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Clr>
                <a:srgbClr val="438086"/>
              </a:buClr>
              <a:buSzPct val="60000"/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6" name="Rectangle 7"/>
          <p:cNvSpPr>
            <a:spLocks noGrp="1" noChangeAspect="1"/>
          </p:cNvSpPr>
          <p:nvPr>
            <p:ph type="pic" sz="quarter" idx="13"/>
          </p:nvPr>
        </p:nvSpPr>
        <p:spPr>
          <a:xfrm>
            <a:off x="4663440" y="228600"/>
            <a:ext cx="4023360" cy="3017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Clr>
                <a:srgbClr val="438086"/>
              </a:buClr>
              <a:buSzPct val="60000"/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Rectangle 11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228600"/>
            <a:ext cx="4023360" cy="3017520"/>
          </a:xfrm>
        </p:spPr>
        <p:txBody>
          <a:bodyPr anchor="b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6" name="Rectangle 5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5/2/2014</a:t>
            </a:fld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-Up Mix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spect="1"/>
          </p:cNvSpPr>
          <p:nvPr>
            <p:ph type="pic" sz="quarter" idx="11"/>
          </p:nvPr>
        </p:nvSpPr>
        <p:spPr>
          <a:xfrm>
            <a:off x="5067300" y="3436620"/>
            <a:ext cx="3649900" cy="2889504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Clr>
                <a:srgbClr val="D34817"/>
              </a:buClr>
              <a:buSzPct val="85000"/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9" name="Rectangle 7"/>
          <p:cNvSpPr>
            <a:spLocks noGrp="1" noChangeAspect="1"/>
          </p:cNvSpPr>
          <p:nvPr>
            <p:ph type="pic" sz="quarter" idx="12"/>
          </p:nvPr>
        </p:nvSpPr>
        <p:spPr>
          <a:xfrm>
            <a:off x="426720" y="384048"/>
            <a:ext cx="4457700" cy="5943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Clr>
                <a:srgbClr val="D34817"/>
              </a:buClr>
              <a:buSzPct val="85000"/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0" name="Rectangle 7"/>
          <p:cNvSpPr>
            <a:spLocks noGrp="1" noChangeAspect="1"/>
          </p:cNvSpPr>
          <p:nvPr>
            <p:ph type="pic" sz="quarter" idx="13"/>
          </p:nvPr>
        </p:nvSpPr>
        <p:spPr>
          <a:xfrm>
            <a:off x="5067300" y="389332"/>
            <a:ext cx="3657600" cy="2887269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Clr>
                <a:srgbClr val="D34817"/>
              </a:buClr>
              <a:buSzPct val="85000"/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5/2/2014</a:t>
            </a:fld>
            <a:endParaRPr lang="en-US" dirty="0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-Up Portrait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7"/>
          <p:cNvSpPr>
            <a:spLocks noGrp="1"/>
          </p:cNvSpPr>
          <p:nvPr>
            <p:ph type="pic" sz="quarter" idx="14"/>
          </p:nvPr>
        </p:nvSpPr>
        <p:spPr>
          <a:xfrm>
            <a:off x="2229297" y="228600"/>
            <a:ext cx="228521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" name="Rectangle 7"/>
          <p:cNvSpPr>
            <a:spLocks noGrp="1"/>
          </p:cNvSpPr>
          <p:nvPr>
            <p:ph type="pic" sz="quarter" idx="26"/>
          </p:nvPr>
        </p:nvSpPr>
        <p:spPr>
          <a:xfrm>
            <a:off x="2229297" y="3365392"/>
            <a:ext cx="228521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0" name="Rectangle 7"/>
          <p:cNvSpPr>
            <a:spLocks noGrp="1" noChangeAspect="1"/>
          </p:cNvSpPr>
          <p:nvPr>
            <p:ph type="pic" sz="quarter" idx="25"/>
          </p:nvPr>
        </p:nvSpPr>
        <p:spPr>
          <a:xfrm>
            <a:off x="4672217" y="228600"/>
            <a:ext cx="2286000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Rectangle 7"/>
          <p:cNvSpPr>
            <a:spLocks noGrp="1"/>
          </p:cNvSpPr>
          <p:nvPr>
            <p:ph type="pic" sz="quarter" idx="27"/>
          </p:nvPr>
        </p:nvSpPr>
        <p:spPr>
          <a:xfrm>
            <a:off x="4667697" y="3365392"/>
            <a:ext cx="228521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6" name="Rectangle 7"/>
          <p:cNvSpPr>
            <a:spLocks noGrp="1"/>
          </p:cNvSpPr>
          <p:nvPr>
            <p:ph type="body" sz="quarter" idx="16" hasCustomPrompt="1"/>
          </p:nvPr>
        </p:nvSpPr>
        <p:spPr>
          <a:xfrm>
            <a:off x="400497" y="1295400"/>
            <a:ext cx="1676400" cy="1905000"/>
          </a:xfrm>
        </p:spPr>
        <p:txBody>
          <a:bodyPr anchor="b" anchorCtr="0">
            <a:noAutofit/>
          </a:bodyPr>
          <a:lstStyle>
            <a:lvl1pPr marL="0" marR="0" indent="0" algn="r" rtl="0" latinLnBrk="0">
              <a:spcBef>
                <a:spcPct val="20000"/>
              </a:spcBef>
              <a:buFontTx/>
              <a:buNone/>
              <a:defRPr sz="16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4" name="Rectangle 7"/>
          <p:cNvSpPr>
            <a:spLocks noGrp="1"/>
          </p:cNvSpPr>
          <p:nvPr>
            <p:ph type="body" sz="quarter" idx="29" hasCustomPrompt="1"/>
          </p:nvPr>
        </p:nvSpPr>
        <p:spPr>
          <a:xfrm>
            <a:off x="7086600" y="1295400"/>
            <a:ext cx="1676400" cy="1905000"/>
          </a:xfrm>
        </p:spPr>
        <p:txBody>
          <a:bodyPr anchor="b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4" name="Rectangle 7"/>
          <p:cNvSpPr>
            <a:spLocks noGrp="1"/>
          </p:cNvSpPr>
          <p:nvPr>
            <p:ph type="body" sz="quarter" idx="28" hasCustomPrompt="1"/>
          </p:nvPr>
        </p:nvSpPr>
        <p:spPr>
          <a:xfrm>
            <a:off x="400497" y="3352800"/>
            <a:ext cx="1676400" cy="1905000"/>
          </a:xfrm>
        </p:spPr>
        <p:txBody>
          <a:bodyPr anchor="t" anchorCtr="0"/>
          <a:lstStyle>
            <a:lvl1pPr marL="0" marR="0" indent="0" algn="r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3" name="Rectangle 7"/>
          <p:cNvSpPr>
            <a:spLocks noGrp="1"/>
          </p:cNvSpPr>
          <p:nvPr>
            <p:ph type="body" sz="quarter" idx="30" hasCustomPrompt="1"/>
          </p:nvPr>
        </p:nvSpPr>
        <p:spPr>
          <a:xfrm>
            <a:off x="7086600" y="3352800"/>
            <a:ext cx="1676400" cy="1905000"/>
          </a:xfrm>
        </p:spPr>
        <p:txBody>
          <a:bodyPr anchor="t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1" name="Rectangle 10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5/2/2014</a:t>
            </a:fld>
            <a:endParaRPr lang="en-US" dirty="0"/>
          </a:p>
        </p:txBody>
      </p:sp>
      <p:sp>
        <p:nvSpPr>
          <p:cNvPr id="12" name="Rectangle 11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15" name="Rectangle 14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-Up landscap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7"/>
          <p:cNvSpPr>
            <a:spLocks noGrp="1"/>
          </p:cNvSpPr>
          <p:nvPr>
            <p:ph type="pic" sz="quarter" idx="14"/>
          </p:nvPr>
        </p:nvSpPr>
        <p:spPr>
          <a:xfrm>
            <a:off x="926821" y="533400"/>
            <a:ext cx="3653297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body" sz="quarter" idx="16" hasCustomPrompt="1"/>
          </p:nvPr>
        </p:nvSpPr>
        <p:spPr>
          <a:xfrm>
            <a:off x="926821" y="6172200"/>
            <a:ext cx="3657600" cy="304800"/>
          </a:xfrm>
        </p:spPr>
        <p:txBody>
          <a:bodyPr lIns="9144" anchor="t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9" name="Rectangle 7"/>
          <p:cNvSpPr>
            <a:spLocks noGrp="1"/>
          </p:cNvSpPr>
          <p:nvPr>
            <p:ph type="pic" sz="quarter" idx="17"/>
          </p:nvPr>
        </p:nvSpPr>
        <p:spPr>
          <a:xfrm>
            <a:off x="4660621" y="533400"/>
            <a:ext cx="3657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6" name="Rectangle 7"/>
          <p:cNvSpPr>
            <a:spLocks noGrp="1"/>
          </p:cNvSpPr>
          <p:nvPr>
            <p:ph type="pic" sz="quarter" idx="18"/>
          </p:nvPr>
        </p:nvSpPr>
        <p:spPr>
          <a:xfrm>
            <a:off x="926821" y="3352800"/>
            <a:ext cx="3657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4" name="Rectangle 7"/>
          <p:cNvSpPr>
            <a:spLocks noGrp="1"/>
          </p:cNvSpPr>
          <p:nvPr>
            <p:ph type="pic" sz="quarter" idx="19"/>
          </p:nvPr>
        </p:nvSpPr>
        <p:spPr>
          <a:xfrm>
            <a:off x="4660621" y="3352800"/>
            <a:ext cx="3657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Rectangle 7"/>
          <p:cNvSpPr>
            <a:spLocks noGrp="1"/>
          </p:cNvSpPr>
          <p:nvPr>
            <p:ph type="body" sz="quarter" idx="22" hasCustomPrompt="1"/>
          </p:nvPr>
        </p:nvSpPr>
        <p:spPr>
          <a:xfrm>
            <a:off x="926821" y="152400"/>
            <a:ext cx="3657600" cy="304800"/>
          </a:xfrm>
        </p:spPr>
        <p:txBody>
          <a:bodyPr lIns="9144" anchor="t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8" name="Rectangle 7"/>
          <p:cNvSpPr>
            <a:spLocks noGrp="1"/>
          </p:cNvSpPr>
          <p:nvPr>
            <p:ph type="body" sz="quarter" idx="23" hasCustomPrompt="1"/>
          </p:nvPr>
        </p:nvSpPr>
        <p:spPr>
          <a:xfrm>
            <a:off x="4660621" y="6172200"/>
            <a:ext cx="3657600" cy="304800"/>
          </a:xfrm>
        </p:spPr>
        <p:txBody>
          <a:bodyPr lIns="9144" anchor="t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6" name="Rectangle 7"/>
          <p:cNvSpPr>
            <a:spLocks noGrp="1"/>
          </p:cNvSpPr>
          <p:nvPr>
            <p:ph type="body" sz="quarter" idx="24" hasCustomPrompt="1"/>
          </p:nvPr>
        </p:nvSpPr>
        <p:spPr>
          <a:xfrm>
            <a:off x="4660621" y="152400"/>
            <a:ext cx="3657600" cy="304800"/>
          </a:xfrm>
        </p:spPr>
        <p:txBody>
          <a:bodyPr lIns="9144" anchor="t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0" name="Rectangle 9"/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5/2/2014</a:t>
            </a:fld>
            <a:endParaRPr lang="en-US" dirty="0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26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27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-Up Portrait with Larg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7"/>
          <p:cNvSpPr>
            <a:spLocks noGrp="1"/>
          </p:cNvSpPr>
          <p:nvPr>
            <p:ph type="pic" sz="quarter" idx="14"/>
          </p:nvPr>
        </p:nvSpPr>
        <p:spPr>
          <a:xfrm>
            <a:off x="152400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0" name="Rectangle 7"/>
          <p:cNvSpPr>
            <a:spLocks noGrp="1"/>
          </p:cNvSpPr>
          <p:nvPr>
            <p:ph type="pic" sz="quarter" idx="31"/>
          </p:nvPr>
        </p:nvSpPr>
        <p:spPr>
          <a:xfrm>
            <a:off x="4546600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7" name="Rectangle 7"/>
          <p:cNvSpPr>
            <a:spLocks noGrp="1"/>
          </p:cNvSpPr>
          <p:nvPr>
            <p:ph type="pic" sz="quarter" idx="30"/>
          </p:nvPr>
        </p:nvSpPr>
        <p:spPr>
          <a:xfrm>
            <a:off x="2349060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9" name="Rectangle 7"/>
          <p:cNvSpPr>
            <a:spLocks noGrp="1"/>
          </p:cNvSpPr>
          <p:nvPr>
            <p:ph type="pic" sz="quarter" idx="32"/>
          </p:nvPr>
        </p:nvSpPr>
        <p:spPr>
          <a:xfrm>
            <a:off x="6740166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Rectangle 7"/>
          <p:cNvSpPr>
            <a:spLocks noGrp="1"/>
          </p:cNvSpPr>
          <p:nvPr>
            <p:ph type="body" sz="quarter" idx="29" hasCustomPrompt="1"/>
          </p:nvPr>
        </p:nvSpPr>
        <p:spPr>
          <a:xfrm>
            <a:off x="152400" y="4495800"/>
            <a:ext cx="8763000" cy="1905000"/>
          </a:xfrm>
        </p:spPr>
        <p:txBody>
          <a:bodyPr anchor="t" anchorCtr="0"/>
          <a:lstStyle>
            <a:lvl1pPr marL="0" marR="0" indent="0" algn="l">
              <a:buFontTx/>
              <a:buNone/>
              <a:defRPr sz="24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dt" sz="half" idx="33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5/2/2014</a:t>
            </a:fld>
            <a:endParaRPr lang="en-US" dirty="0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34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35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-Up: 1 Portrait with  3 Landsc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7"/>
          <p:cNvSpPr>
            <a:spLocks noGrp="1"/>
          </p:cNvSpPr>
          <p:nvPr>
            <p:ph type="pic" sz="quarter" idx="14"/>
          </p:nvPr>
        </p:nvSpPr>
        <p:spPr>
          <a:xfrm>
            <a:off x="685800" y="257665"/>
            <a:ext cx="4617720" cy="6172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Rectangle 7"/>
          <p:cNvSpPr>
            <a:spLocks noGrp="1" noChangeAspect="1"/>
          </p:cNvSpPr>
          <p:nvPr>
            <p:ph type="pic" sz="quarter" idx="18"/>
          </p:nvPr>
        </p:nvSpPr>
        <p:spPr>
          <a:xfrm>
            <a:off x="5788848" y="257665"/>
            <a:ext cx="2438402" cy="1828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6" name="Rectangle 7"/>
          <p:cNvSpPr>
            <a:spLocks noGrp="1" noChangeAspect="1"/>
          </p:cNvSpPr>
          <p:nvPr>
            <p:ph type="pic" sz="quarter" idx="22"/>
          </p:nvPr>
        </p:nvSpPr>
        <p:spPr>
          <a:xfrm>
            <a:off x="5788848" y="2432657"/>
            <a:ext cx="2438402" cy="1828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4" name="Rectangle 7"/>
          <p:cNvSpPr>
            <a:spLocks noGrp="1" noChangeAspect="1"/>
          </p:cNvSpPr>
          <p:nvPr>
            <p:ph type="pic" sz="quarter" idx="23"/>
          </p:nvPr>
        </p:nvSpPr>
        <p:spPr>
          <a:xfrm>
            <a:off x="5788848" y="4607649"/>
            <a:ext cx="2438402" cy="1828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dt" sz="half" idx="24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5/2/2014</a:t>
            </a:fld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26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5-up: 3 Landscape with 2 Portra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/>
          <p:cNvSpPr>
            <a:spLocks noGrp="1"/>
          </p:cNvSpPr>
          <p:nvPr>
            <p:ph type="pic" sz="quarter" idx="14"/>
          </p:nvPr>
        </p:nvSpPr>
        <p:spPr>
          <a:xfrm>
            <a:off x="609600" y="3429000"/>
            <a:ext cx="207015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Rectangle 7"/>
          <p:cNvSpPr>
            <a:spLocks noGrp="1"/>
          </p:cNvSpPr>
          <p:nvPr>
            <p:ph type="pic" sz="quarter" idx="17"/>
          </p:nvPr>
        </p:nvSpPr>
        <p:spPr>
          <a:xfrm>
            <a:off x="3033848" y="228600"/>
            <a:ext cx="5562600" cy="417195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1" name="Rectangle 7"/>
          <p:cNvSpPr>
            <a:spLocks noGrp="1"/>
          </p:cNvSpPr>
          <p:nvPr>
            <p:ph type="pic" sz="quarter" idx="26"/>
          </p:nvPr>
        </p:nvSpPr>
        <p:spPr>
          <a:xfrm>
            <a:off x="609600" y="228600"/>
            <a:ext cx="207015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6" name="Rectangle 7"/>
          <p:cNvSpPr>
            <a:spLocks noGrp="1" noChangeAspect="1"/>
          </p:cNvSpPr>
          <p:nvPr>
            <p:ph type="pic" sz="quarter" idx="27"/>
          </p:nvPr>
        </p:nvSpPr>
        <p:spPr>
          <a:xfrm>
            <a:off x="5943600" y="4495800"/>
            <a:ext cx="2666999" cy="1874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Rectangle 7"/>
          <p:cNvSpPr>
            <a:spLocks noGrp="1" noChangeAspect="1"/>
          </p:cNvSpPr>
          <p:nvPr>
            <p:ph type="pic" sz="quarter" idx="28"/>
          </p:nvPr>
        </p:nvSpPr>
        <p:spPr>
          <a:xfrm>
            <a:off x="3033848" y="4495800"/>
            <a:ext cx="2757352" cy="1874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dt" sz="half" idx="29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5/2/2014</a:t>
            </a:fld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0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3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5-Up: 3 Portrait with 2 Landsc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7"/>
          <p:cNvSpPr>
            <a:spLocks noGrp="1"/>
          </p:cNvSpPr>
          <p:nvPr>
            <p:ph type="pic" sz="quarter" idx="26"/>
          </p:nvPr>
        </p:nvSpPr>
        <p:spPr>
          <a:xfrm>
            <a:off x="512134" y="3124200"/>
            <a:ext cx="2606040" cy="32766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Rectangle 7"/>
          <p:cNvSpPr>
            <a:spLocks noGrp="1"/>
          </p:cNvSpPr>
          <p:nvPr>
            <p:ph type="pic" sz="quarter" idx="29"/>
          </p:nvPr>
        </p:nvSpPr>
        <p:spPr>
          <a:xfrm>
            <a:off x="512134" y="228600"/>
            <a:ext cx="39624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0" name="Rectangle 7"/>
          <p:cNvSpPr>
            <a:spLocks noGrp="1"/>
          </p:cNvSpPr>
          <p:nvPr>
            <p:ph type="pic" sz="quarter" idx="30"/>
          </p:nvPr>
        </p:nvSpPr>
        <p:spPr>
          <a:xfrm>
            <a:off x="4718374" y="228600"/>
            <a:ext cx="39624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Rectangle 7"/>
          <p:cNvSpPr>
            <a:spLocks noGrp="1"/>
          </p:cNvSpPr>
          <p:nvPr>
            <p:ph type="pic" sz="quarter" idx="27"/>
          </p:nvPr>
        </p:nvSpPr>
        <p:spPr>
          <a:xfrm>
            <a:off x="3293434" y="3124200"/>
            <a:ext cx="2606040" cy="32766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1" name="Rectangle 7"/>
          <p:cNvSpPr>
            <a:spLocks noGrp="1"/>
          </p:cNvSpPr>
          <p:nvPr>
            <p:ph type="pic" sz="quarter" idx="28"/>
          </p:nvPr>
        </p:nvSpPr>
        <p:spPr>
          <a:xfrm>
            <a:off x="6074734" y="3124200"/>
            <a:ext cx="2606040" cy="32766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5/2/2014</a:t>
            </a:fld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qua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¥ل云玗İαЂôÁûÂÚ丫:Pïçtúrê Plå¢éhõlðér 表¥鷗字㌍ 表_W 3"/>
          <p:cNvSpPr>
            <a:spLocks noGrp="1" noChangeAspect="1"/>
          </p:cNvSpPr>
          <p:nvPr>
            <p:ph type="pic" sz="quarter" idx="10"/>
          </p:nvPr>
        </p:nvSpPr>
        <p:spPr>
          <a:xfrm>
            <a:off x="3050273" y="1600200"/>
            <a:ext cx="3198127" cy="32004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sz="2400" i="0" smtClean="0"/>
              <a:t>Click icon to add picture</a:t>
            </a:r>
            <a:endParaRPr lang="en-US" sz="2400" i="0" dirty="0"/>
          </a:p>
        </p:txBody>
      </p:sp>
      <p:sp>
        <p:nvSpPr>
          <p:cNvPr id="7" name="W¥ل云玗İαЂÕØÚáÛ丫:Téxt Plàçèhòlðêr 表¥鷗字㌍_W 6"/>
          <p:cNvSpPr>
            <a:spLocks noGrp="1"/>
          </p:cNvSpPr>
          <p:nvPr>
            <p:ph type="body" sz="quarter" idx="15" hasCustomPrompt="1"/>
          </p:nvPr>
        </p:nvSpPr>
        <p:spPr>
          <a:xfrm>
            <a:off x="3048000" y="4876800"/>
            <a:ext cx="3200400" cy="1295400"/>
          </a:xfrm>
        </p:spPr>
        <p:txBody>
          <a:bodyPr tIns="91440" rIns="9144" bIns="91440" anchor="t"/>
          <a:lstStyle>
            <a:lvl1pPr marL="0" marR="0" indent="0" algn="l">
              <a:buFontTx/>
              <a:buNone/>
              <a:defRPr sz="1800" i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5" name="Rectangle 4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5/2/2014</a:t>
            </a:fld>
            <a:endParaRPr lang="en-US" dirty="0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-Up Squa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¥ل云玗İαЂôÁûÂÚ丫:Pïçtúrê Plå¢éhõlðér 表¥鷗字㌍ 表_W 3"/>
          <p:cNvSpPr>
            <a:spLocks noGrp="1" noChangeAspect="1"/>
          </p:cNvSpPr>
          <p:nvPr>
            <p:ph type="pic" sz="quarter" idx="10"/>
          </p:nvPr>
        </p:nvSpPr>
        <p:spPr>
          <a:xfrm>
            <a:off x="4955273" y="1371600"/>
            <a:ext cx="3198127" cy="32004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sz="2400" i="0" smtClean="0"/>
              <a:t>Click icon to add picture</a:t>
            </a:r>
            <a:endParaRPr lang="en-US" sz="2400" i="0" dirty="0"/>
          </a:p>
        </p:txBody>
      </p:sp>
      <p:sp>
        <p:nvSpPr>
          <p:cNvPr id="6" name="W¥ل云玗İαЂôÁûÂÚ丫:Pïçtúrê Plå¢éhõlðér 表¥鷗字㌍ 表_W 5"/>
          <p:cNvSpPr>
            <a:spLocks noGrp="1" noChangeAspect="1"/>
          </p:cNvSpPr>
          <p:nvPr>
            <p:ph type="pic" sz="quarter" idx="14"/>
          </p:nvPr>
        </p:nvSpPr>
        <p:spPr>
          <a:xfrm>
            <a:off x="1143000" y="1371600"/>
            <a:ext cx="3198127" cy="32004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sz="2400" i="0" smtClean="0"/>
              <a:t>Click icon to add picture</a:t>
            </a:r>
            <a:endParaRPr lang="en-US" sz="2400" i="0" dirty="0"/>
          </a:p>
        </p:txBody>
      </p:sp>
      <p:sp>
        <p:nvSpPr>
          <p:cNvPr id="7" name="W¥ل云玗İαЂÕØÚáÛ丫:Téxt Plàçèhòlðêr 表¥鷗字㌍_W 6"/>
          <p:cNvSpPr>
            <a:spLocks noGrp="1"/>
          </p:cNvSpPr>
          <p:nvPr>
            <p:ph type="body" sz="quarter" idx="15" hasCustomPrompt="1"/>
          </p:nvPr>
        </p:nvSpPr>
        <p:spPr>
          <a:xfrm>
            <a:off x="4953000" y="4648200"/>
            <a:ext cx="3200400" cy="1295400"/>
          </a:xfrm>
        </p:spPr>
        <p:txBody>
          <a:bodyPr tIns="91440" rIns="9144" bIns="91440" anchor="t"/>
          <a:lstStyle>
            <a:lvl1pPr marL="0" marR="0" indent="0" algn="l">
              <a:buFontTx/>
              <a:buNone/>
              <a:defRPr sz="1800" i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8" name="W¥ل云玗İαЂÕØÚáÛ丫:Téxt Plàçèhòlðêr 表¥鷗字㌍_W 7"/>
          <p:cNvSpPr>
            <a:spLocks noGrp="1"/>
          </p:cNvSpPr>
          <p:nvPr>
            <p:ph type="body" sz="quarter" idx="16" hasCustomPrompt="1"/>
          </p:nvPr>
        </p:nvSpPr>
        <p:spPr>
          <a:xfrm>
            <a:off x="1143000" y="4648200"/>
            <a:ext cx="3200400" cy="1295400"/>
          </a:xfrm>
        </p:spPr>
        <p:txBody>
          <a:bodyPr tIns="91440" rIns="9144" bIns="91440" anchor="t"/>
          <a:lstStyle>
            <a:lvl1pPr marL="0" marR="0" indent="0" algn="l">
              <a:buFontTx/>
              <a:buNone/>
              <a:defRPr sz="1800" i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9" name="Rectangle 8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5/2/2014</a:t>
            </a:fld>
            <a:endParaRPr lang="en-US" dirty="0"/>
          </a:p>
        </p:txBody>
      </p:sp>
      <p:sp>
        <p:nvSpPr>
          <p:cNvPr id="10" name="Rectangle 9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11" name="Rectangle 10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W¥ل云玗İαЂôÁûÂÚ丫:Pïçtúrê Plå¢éhõlðér 表¥鷗字㌍ 表_W 2"/>
          <p:cNvSpPr>
            <a:spLocks noGrp="1"/>
          </p:cNvSpPr>
          <p:nvPr>
            <p:ph type="pic" sz="quarter" idx="30"/>
          </p:nvPr>
        </p:nvSpPr>
        <p:spPr>
          <a:xfrm>
            <a:off x="457200" y="2057400"/>
            <a:ext cx="8229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W¥ل云玗İαЂÕØÚáÛ丫:Téxt Plàçèhòlðêr 表¥鷗字㌍_W 3"/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4876800"/>
            <a:ext cx="8229600" cy="1447800"/>
          </a:xfrm>
        </p:spPr>
        <p:txBody>
          <a:bodyPr tIns="91440" rIns="9144" bIns="91440" anchor="t"/>
          <a:lstStyle>
            <a:lvl1pPr marL="0" marR="0" indent="0" algn="l">
              <a:buFontTx/>
              <a:buNone/>
              <a:defRPr sz="1800" i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5" name="Rectangle 4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5/2/2014</a:t>
            </a:fld>
            <a:endParaRPr lang="en-US" dirty="0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3"/>
          <p:cNvSpPr>
            <a:spLocks noGrp="1"/>
          </p:cNvSpPr>
          <p:nvPr>
            <p:ph type="title"/>
          </p:nvPr>
        </p:nvSpPr>
        <p:spPr/>
        <p:txBody>
          <a:bodyPr anchor="ctr"/>
          <a:lstStyle>
            <a:extLst/>
          </a:lstStyle>
          <a:p>
            <a:r>
              <a:rPr lang="en-US" noProof="1" smtClean="0"/>
              <a:t>Click to edit Master title style</a:t>
            </a:r>
            <a:endParaRPr lang="en-US"/>
          </a:p>
        </p:txBody>
      </p:sp>
      <p:sp>
        <p:nvSpPr>
          <p:cNvPr id="14" name="Rectangle 6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noProof="1" smtClean="0"/>
              <a:t>Click to edit Master text styles</a:t>
            </a:r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  <a:endParaRPr lang="en-US"/>
          </a:p>
        </p:txBody>
      </p:sp>
      <p:sp>
        <p:nvSpPr>
          <p:cNvPr id="2" name="Rectangle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B2EC6F-6501-4E04-BD6C-A8A6CABB2C5B}" type="datetimeFigureOut">
              <a:rPr lang="en-US" smtClean="0"/>
              <a:pPr/>
              <a:t>5/2/2014</a:t>
            </a:fld>
            <a:endParaRPr lang="en-US" dirty="0"/>
          </a:p>
        </p:txBody>
      </p:sp>
      <p:sp>
        <p:nvSpPr>
          <p:cNvPr id="27" name="Rectangle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24" name="Rectangl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63B0023-0CED-47F7-85AE-654F0B232C2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bum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7"/>
          <p:cNvSpPr>
            <a:spLocks noGrp="1"/>
          </p:cNvSpPr>
          <p:nvPr>
            <p:ph type="title" hasCustomPrompt="1"/>
          </p:nvPr>
        </p:nvSpPr>
        <p:spPr>
          <a:xfrm>
            <a:off x="228601" y="3962400"/>
            <a:ext cx="8298485" cy="1066800"/>
          </a:xfrm>
        </p:spPr>
        <p:txBody>
          <a:bodyPr bIns="0"/>
          <a:lstStyle>
            <a:lvl1pPr algn="r">
              <a:defRPr lang="en-US" dirty="0"/>
            </a:lvl1pPr>
            <a:extLst/>
          </a:lstStyle>
          <a:p>
            <a:r>
              <a:rPr lang="en-US" dirty="0" smtClean="0"/>
              <a:t>Click to add photo album title</a:t>
            </a:r>
            <a:endParaRPr lang="en-US" dirty="0"/>
          </a:p>
        </p:txBody>
      </p:sp>
      <p:sp>
        <p:nvSpPr>
          <p:cNvPr id="30" name="Rectangle 7"/>
          <p:cNvSpPr>
            <a:spLocks/>
          </p:cNvSpPr>
          <p:nvPr/>
        </p:nvSpPr>
        <p:spPr>
          <a:xfrm>
            <a:off x="453736" y="5181600"/>
            <a:ext cx="8229600" cy="1143000"/>
          </a:xfrm>
          <a:prstGeom prst="rect">
            <a:avLst/>
          </a:prstGeom>
        </p:spPr>
        <p:txBody>
          <a:bodyPr vert="horz" anchor="ctr">
            <a:normAutofit/>
          </a:bodyPr>
          <a:lstStyle>
            <a:extLst/>
          </a:lstStyle>
          <a:p>
            <a:pPr algn="ctr">
              <a:spcBef>
                <a:spcPct val="0"/>
              </a:spcBef>
              <a:defRPr/>
            </a:pPr>
            <a:endParaRPr lang="en-US" sz="3200" i="1" kern="0" dirty="0">
              <a:solidFill>
                <a:prstClr val="white"/>
              </a:solidFill>
            </a:endParaRPr>
          </a:p>
        </p:txBody>
      </p:sp>
      <p:sp>
        <p:nvSpPr>
          <p:cNvPr id="9" name="Rectangle 7"/>
          <p:cNvSpPr>
            <a:spLocks noGrp="1"/>
          </p:cNvSpPr>
          <p:nvPr>
            <p:ph type="body" sz="quarter" idx="10" hasCustomPrompt="1"/>
          </p:nvPr>
        </p:nvSpPr>
        <p:spPr>
          <a:xfrm>
            <a:off x="2133600" y="5133975"/>
            <a:ext cx="6386946" cy="1219200"/>
          </a:xfrm>
        </p:spPr>
        <p:txBody>
          <a:bodyPr vert="horz" tIns="0" anchor="t" anchorCtr="0">
            <a:noAutofit/>
          </a:bodyPr>
          <a:lstStyle>
            <a:lvl1pPr marL="0" marR="0" indent="0" algn="r" rtl="0" latinLnBrk="0">
              <a:spcBef>
                <a:spcPct val="20000"/>
              </a:spcBef>
              <a:buFontTx/>
              <a:buNone/>
              <a:defRPr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date and other details</a:t>
            </a:r>
            <a:endParaRPr lang="en-US" dirty="0"/>
          </a:p>
        </p:txBody>
      </p:sp>
      <p:sp>
        <p:nvSpPr>
          <p:cNvPr id="27" name="Rectangle 6"/>
          <p:cNvSpPr>
            <a:spLocks noGrp="1"/>
          </p:cNvSpPr>
          <p:nvPr>
            <p:ph type="pic" sz="quarter" idx="11"/>
          </p:nvPr>
        </p:nvSpPr>
        <p:spPr>
          <a:xfrm>
            <a:off x="6096000" y="1600200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/>
          <a:lstStyle>
            <a:extLst/>
          </a:lstStyle>
          <a:p>
            <a:pPr algn="ctr">
              <a:buFontTx/>
              <a:buNone/>
            </a:pPr>
            <a:r>
              <a:rPr lang="en-US" sz="2000" smtClean="0"/>
              <a:t>Click icon to add picture</a:t>
            </a:r>
            <a:endParaRPr lang="en-US" sz="2000" dirty="0"/>
          </a:p>
        </p:txBody>
      </p:sp>
      <p:sp>
        <p:nvSpPr>
          <p:cNvPr id="6" name="Rectangle 5"/>
          <p:cNvSpPr/>
          <p:nvPr userDrawn="1"/>
        </p:nvSpPr>
        <p:spPr>
          <a:xfrm>
            <a:off x="176844" y="186904"/>
            <a:ext cx="8763000" cy="6213896"/>
          </a:xfrm>
          <a:prstGeom prst="rect">
            <a:avLst/>
          </a:prstGeom>
          <a:noFill/>
          <a:ln w="9525" cap="rnd" cmpd="sng" algn="ctr">
            <a:solidFill>
              <a:schemeClr val="bg1">
                <a:tint val="85000"/>
              </a:schemeClr>
            </a:solidFill>
            <a:prstDash val="dash"/>
          </a:ln>
          <a:effectLst>
            <a:outerShdw blurRad="25400" dist="12700" dir="5400000" algn="tl" rotWithShape="0">
              <a:schemeClr val="bg1">
                <a:alpha val="60000"/>
              </a:scheme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5/2/2014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12" name="Rectangle 11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13" name="Rectangle 12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5053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Landscap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>
            <a:spLocks noGrp="1" noChangeAspect="1"/>
          </p:cNvSpPr>
          <p:nvPr>
            <p:ph type="pic" sz="quarter" idx="10"/>
          </p:nvPr>
        </p:nvSpPr>
        <p:spPr>
          <a:xfrm>
            <a:off x="914400" y="294590"/>
            <a:ext cx="7467600" cy="56007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lang="en-US" i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sz="2400" i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lang="en-US" i="0" dirty="0"/>
          </a:p>
        </p:txBody>
      </p:sp>
      <p:sp>
        <p:nvSpPr>
          <p:cNvPr id="7" name="Rectangle 5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0" y="6019800"/>
            <a:ext cx="7467600" cy="381000"/>
          </a:xfrm>
        </p:spPr>
        <p:txBody>
          <a:bodyPr rIns="9144"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5/2/2014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8" name="Rectangle 7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872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5/2/2014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710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preserve="1">
  <p:cSld name="Portrai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/>
          <p:cNvSpPr>
            <a:spLocks noGrp="1"/>
          </p:cNvSpPr>
          <p:nvPr>
            <p:ph type="pic" sz="quarter" idx="10"/>
          </p:nvPr>
        </p:nvSpPr>
        <p:spPr>
          <a:xfrm>
            <a:off x="419375" y="233241"/>
            <a:ext cx="4640305" cy="61722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i="0" smtClean="0"/>
              <a:t>Click icon to add picture</a:t>
            </a:r>
            <a:endParaRPr lang="en-US" i="0" dirty="0"/>
          </a:p>
        </p:txBody>
      </p:sp>
      <p:sp>
        <p:nvSpPr>
          <p:cNvPr id="13" name="Rectangle 6"/>
          <p:cNvSpPr>
            <a:spLocks noGrp="1"/>
          </p:cNvSpPr>
          <p:nvPr>
            <p:ph type="body" sz="quarter" idx="11" hasCustomPrompt="1"/>
          </p:nvPr>
        </p:nvSpPr>
        <p:spPr>
          <a:xfrm>
            <a:off x="5257800" y="3048000"/>
            <a:ext cx="3505200" cy="3352800"/>
          </a:xfrm>
        </p:spPr>
        <p:txBody>
          <a:bodyPr tIns="91440" bIns="91440" anchor="b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5/2/2014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5" name="Rectangle 4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6" name="Rectangle 5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5894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andscape (Fullscre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6"/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0" y="0"/>
            <a:ext cx="9144000" cy="6858000"/>
          </a:xfrm>
          <a:noFill/>
          <a:ln w="25400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>
              <a:buFontTx/>
              <a:buNone/>
            </a:pPr>
            <a:r>
              <a:rPr lang="en-US" i="0" dirty="0" smtClean="0"/>
              <a:t>Click icon</a:t>
            </a:r>
            <a:r>
              <a:rPr lang="en-US" i="0" baseline="0" dirty="0" smtClean="0"/>
              <a:t> to add </a:t>
            </a:r>
            <a:r>
              <a:rPr lang="en-US" i="0" dirty="0" smtClean="0"/>
              <a:t>full page picture</a:t>
            </a:r>
            <a:endParaRPr lang="en-US" i="0" baseline="0" dirty="0" smtClean="0"/>
          </a:p>
          <a:p>
            <a:pPr marL="0" marR="0" indent="0" algn="ctr">
              <a:buFontTx/>
              <a:buNone/>
            </a:pPr>
            <a:endParaRPr lang="en-US" i="0" dirty="0" smtClean="0"/>
          </a:p>
          <a:p>
            <a:pPr algn="ctr">
              <a:buFontTx/>
              <a:buNone/>
            </a:pPr>
            <a:endParaRPr lang="en-US" i="0" dirty="0" smtClean="0"/>
          </a:p>
          <a:p>
            <a:pPr algn="ctr">
              <a:buFontTx/>
              <a:buNone/>
            </a:pPr>
            <a:endParaRPr lang="en-US" i="0" dirty="0"/>
          </a:p>
        </p:txBody>
      </p:sp>
    </p:spTree>
    <p:extLst>
      <p:ext uri="{BB962C8B-B14F-4D97-AF65-F5344CB8AC3E}">
        <p14:creationId xmlns:p14="http://schemas.microsoft.com/office/powerpoint/2010/main" val="2504508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bum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2"/>
          <p:cNvSpPr>
            <a:spLocks noGrp="1"/>
          </p:cNvSpPr>
          <p:nvPr>
            <p:ph type="title" hasCustomPrompt="1"/>
          </p:nvPr>
        </p:nvSpPr>
        <p:spPr>
          <a:xfrm>
            <a:off x="752670" y="4572000"/>
            <a:ext cx="7781730" cy="990600"/>
          </a:xfrm>
        </p:spPr>
        <p:txBody>
          <a:bodyPr vert="horz" bIns="0" anchor="b" anchorCtr="0"/>
          <a:lstStyle>
            <a:lvl1pPr>
              <a:defRPr baseline="0"/>
            </a:lvl1pPr>
            <a:extLst/>
          </a:lstStyle>
          <a:p>
            <a:r>
              <a:rPr lang="en-US" dirty="0" smtClean="0"/>
              <a:t>Click to add section title</a:t>
            </a:r>
            <a:endParaRPr lang="en-US" dirty="0"/>
          </a:p>
        </p:txBody>
      </p:sp>
      <p:sp>
        <p:nvSpPr>
          <p:cNvPr id="27" name="Rectangle 11"/>
          <p:cNvSpPr>
            <a:spLocks noGrp="1"/>
          </p:cNvSpPr>
          <p:nvPr>
            <p:ph type="body" sz="quarter" idx="14" hasCustomPrompt="1"/>
          </p:nvPr>
        </p:nvSpPr>
        <p:spPr>
          <a:xfrm>
            <a:off x="752670" y="5600700"/>
            <a:ext cx="7772400" cy="838200"/>
          </a:xfrm>
        </p:spPr>
        <p:txBody>
          <a:bodyPr vert="horz" tIns="0"/>
          <a:lstStyle>
            <a:lvl1pPr>
              <a:buFontTx/>
              <a:buNone/>
              <a:defRPr sz="1800"/>
            </a:lvl1pPr>
            <a:extLst/>
          </a:lstStyle>
          <a:p>
            <a:pPr lvl="0"/>
            <a:r>
              <a:rPr lang="en-US" dirty="0" smtClean="0"/>
              <a:t>Click to add subtitle</a:t>
            </a:r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pic" sz="quarter" idx="11"/>
          </p:nvPr>
        </p:nvSpPr>
        <p:spPr>
          <a:xfrm>
            <a:off x="786338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/>
          <a:lstStyle>
            <a:extLst/>
          </a:lstStyle>
          <a:p>
            <a:pPr algn="ctr">
              <a:buFontTx/>
              <a:buNone/>
            </a:pPr>
            <a:r>
              <a:rPr lang="en-US" sz="2000" smtClean="0"/>
              <a:t>Click icon to add picture</a:t>
            </a:r>
            <a:endParaRPr lang="en-US" sz="2000" dirty="0"/>
          </a:p>
        </p:txBody>
      </p:sp>
      <p:sp>
        <p:nvSpPr>
          <p:cNvPr id="18" name="Rectangle 6"/>
          <p:cNvSpPr>
            <a:spLocks noGrp="1"/>
          </p:cNvSpPr>
          <p:nvPr>
            <p:ph type="pic" sz="quarter" idx="15"/>
          </p:nvPr>
        </p:nvSpPr>
        <p:spPr>
          <a:xfrm>
            <a:off x="3474604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/>
          <a:lstStyle>
            <a:extLst/>
          </a:lstStyle>
          <a:p>
            <a:pPr algn="ctr">
              <a:buFontTx/>
              <a:buNone/>
            </a:pPr>
            <a:r>
              <a:rPr lang="en-US" sz="2000" smtClean="0"/>
              <a:t>Click icon to add picture</a:t>
            </a:r>
            <a:endParaRPr lang="en-US" sz="2000" dirty="0"/>
          </a:p>
        </p:txBody>
      </p:sp>
      <p:sp>
        <p:nvSpPr>
          <p:cNvPr id="2" name="Rectangle 6"/>
          <p:cNvSpPr>
            <a:spLocks noGrp="1"/>
          </p:cNvSpPr>
          <p:nvPr>
            <p:ph type="pic" sz="quarter" idx="16"/>
          </p:nvPr>
        </p:nvSpPr>
        <p:spPr>
          <a:xfrm>
            <a:off x="6162870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/>
          <a:lstStyle>
            <a:extLst/>
          </a:lstStyle>
          <a:p>
            <a:pPr algn="ctr">
              <a:buFontTx/>
              <a:buNone/>
            </a:pPr>
            <a:r>
              <a:rPr lang="en-US" sz="2000" smtClean="0"/>
              <a:t>Click icon to add picture</a:t>
            </a:r>
            <a:endParaRPr lang="en-US" sz="2000" dirty="0"/>
          </a:p>
        </p:txBody>
      </p:sp>
      <p:sp>
        <p:nvSpPr>
          <p:cNvPr id="8" name="Rectangle 7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5/2/2014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10" name="Rectangle 9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6208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preserve="1">
  <p:cSld name="2-Up Portrait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8"/>
          <p:cNvSpPr>
            <a:spLocks noGrp="1" noChangeAspect="1"/>
          </p:cNvSpPr>
          <p:nvPr>
            <p:ph type="pic" sz="quarter" idx="10"/>
          </p:nvPr>
        </p:nvSpPr>
        <p:spPr>
          <a:xfrm>
            <a:off x="4722047" y="609600"/>
            <a:ext cx="3431353" cy="4575141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sz="2400" i="0" smtClean="0"/>
              <a:t>Click icon to add picture</a:t>
            </a:r>
            <a:endParaRPr lang="en-US" sz="2400" i="0" dirty="0"/>
          </a:p>
        </p:txBody>
      </p:sp>
      <p:sp>
        <p:nvSpPr>
          <p:cNvPr id="11" name="Rectangle 8"/>
          <p:cNvSpPr>
            <a:spLocks noGrp="1" noChangeAspect="1"/>
          </p:cNvSpPr>
          <p:nvPr>
            <p:ph type="pic" sz="quarter" idx="11"/>
          </p:nvPr>
        </p:nvSpPr>
        <p:spPr>
          <a:xfrm>
            <a:off x="1066800" y="609600"/>
            <a:ext cx="3429000" cy="4572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sz="2400" i="0" smtClean="0"/>
              <a:t>Click icon to add picture</a:t>
            </a:r>
            <a:endParaRPr lang="en-US" sz="2400" i="0" dirty="0"/>
          </a:p>
        </p:txBody>
      </p:sp>
      <p:sp>
        <p:nvSpPr>
          <p:cNvPr id="3" name="Rectangle 7"/>
          <p:cNvSpPr>
            <a:spLocks noGrp="1"/>
          </p:cNvSpPr>
          <p:nvPr>
            <p:ph type="body" sz="quarter" idx="14" hasCustomPrompt="1"/>
          </p:nvPr>
        </p:nvSpPr>
        <p:spPr>
          <a:xfrm>
            <a:off x="1066800" y="5334000"/>
            <a:ext cx="3429000" cy="1066800"/>
          </a:xfrm>
        </p:spPr>
        <p:txBody>
          <a:bodyPr lIns="91440" rIns="9144"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9" name="Rectangle 7"/>
          <p:cNvSpPr>
            <a:spLocks noGrp="1"/>
          </p:cNvSpPr>
          <p:nvPr>
            <p:ph type="body" sz="quarter" idx="15" hasCustomPrompt="1"/>
          </p:nvPr>
        </p:nvSpPr>
        <p:spPr>
          <a:xfrm>
            <a:off x="4724400" y="5334000"/>
            <a:ext cx="3429000" cy="1066800"/>
          </a:xfrm>
        </p:spPr>
        <p:txBody>
          <a:bodyPr lIns="91440" rIns="9144"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6" name="Rectangle 5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5/2/2014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8" name="Rectangle 7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6250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-Up Landscape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7"/>
          <p:cNvSpPr>
            <a:spLocks noGrp="1" noChangeAspect="1"/>
          </p:cNvSpPr>
          <p:nvPr>
            <p:ph type="pic" sz="quarter" idx="13"/>
          </p:nvPr>
        </p:nvSpPr>
        <p:spPr>
          <a:xfrm>
            <a:off x="4648200" y="1676400"/>
            <a:ext cx="4038600" cy="302895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5" name="Rectangle 7"/>
          <p:cNvSpPr>
            <a:spLocks noGrp="1" noChangeAspect="1"/>
          </p:cNvSpPr>
          <p:nvPr>
            <p:ph type="pic" sz="quarter" idx="14"/>
          </p:nvPr>
        </p:nvSpPr>
        <p:spPr>
          <a:xfrm>
            <a:off x="457200" y="1676400"/>
            <a:ext cx="4038600" cy="302895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body" sz="quarter" idx="16" hasCustomPrompt="1"/>
          </p:nvPr>
        </p:nvSpPr>
        <p:spPr>
          <a:xfrm>
            <a:off x="457200" y="4857750"/>
            <a:ext cx="4038600" cy="1238250"/>
          </a:xfrm>
        </p:spPr>
        <p:txBody>
          <a:bodyPr rIns="9144"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9" name="Rectangle 7"/>
          <p:cNvSpPr>
            <a:spLocks noGrp="1"/>
          </p:cNvSpPr>
          <p:nvPr>
            <p:ph type="body" sz="quarter" idx="17" hasCustomPrompt="1"/>
          </p:nvPr>
        </p:nvSpPr>
        <p:spPr>
          <a:xfrm>
            <a:off x="4648200" y="4857750"/>
            <a:ext cx="4038600" cy="1238250"/>
          </a:xfrm>
        </p:spPr>
        <p:txBody>
          <a:bodyPr rIns="9144"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6" name="Rectangle 5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5/2/2014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9" name="Rectangle 8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9886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-Up Mixed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/>
          <p:cNvSpPr>
            <a:spLocks noGrp="1" noChangeAspect="1"/>
          </p:cNvSpPr>
          <p:nvPr>
            <p:ph type="pic" sz="quarter" idx="11"/>
          </p:nvPr>
        </p:nvSpPr>
        <p:spPr>
          <a:xfrm>
            <a:off x="5141976" y="381000"/>
            <a:ext cx="3773424" cy="2830068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Clr>
                <a:srgbClr val="D34817"/>
              </a:buClr>
              <a:buSzPct val="85000"/>
              <a:buFontTx/>
              <a:buNone/>
            </a:pPr>
            <a:r>
              <a:rPr lang="en-US" i="0" smtClean="0"/>
              <a:t>Click icon to add picture</a:t>
            </a:r>
            <a:endParaRPr lang="en-US" i="0" dirty="0"/>
          </a:p>
        </p:txBody>
      </p:sp>
      <p:sp>
        <p:nvSpPr>
          <p:cNvPr id="22" name="Rectangle 7"/>
          <p:cNvSpPr>
            <a:spLocks noGrp="1" noChangeAspect="1"/>
          </p:cNvSpPr>
          <p:nvPr>
            <p:ph type="pic" sz="quarter" idx="12"/>
          </p:nvPr>
        </p:nvSpPr>
        <p:spPr>
          <a:xfrm>
            <a:off x="454152" y="381000"/>
            <a:ext cx="4462272" cy="5949696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Clr>
                <a:srgbClr val="D34817"/>
              </a:buClr>
              <a:buSzPct val="85000"/>
              <a:buFontTx/>
              <a:buNone/>
            </a:pPr>
            <a:r>
              <a:rPr lang="en-US" i="0" smtClean="0"/>
              <a:t>Click icon to add picture</a:t>
            </a:r>
            <a:endParaRPr lang="en-US" i="0" dirty="0"/>
          </a:p>
        </p:txBody>
      </p:sp>
      <p:sp>
        <p:nvSpPr>
          <p:cNvPr id="11" name="Rectangle 7"/>
          <p:cNvSpPr>
            <a:spLocks noGrp="1"/>
          </p:cNvSpPr>
          <p:nvPr>
            <p:ph type="body" sz="quarter" idx="13" hasCustomPrompt="1"/>
          </p:nvPr>
        </p:nvSpPr>
        <p:spPr>
          <a:xfrm>
            <a:off x="5141976" y="3352800"/>
            <a:ext cx="3773425" cy="2971800"/>
          </a:xfrm>
        </p:spPr>
        <p:txBody>
          <a:bodyPr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5/2/2014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8" name="Rectangle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2054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-Up Portrait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spect="1"/>
          </p:cNvSpPr>
          <p:nvPr>
            <p:ph type="pic" sz="quarter" idx="10"/>
          </p:nvPr>
        </p:nvSpPr>
        <p:spPr>
          <a:xfrm>
            <a:off x="228600" y="1066800"/>
            <a:ext cx="2743200" cy="3657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Clr>
                <a:srgbClr val="438086"/>
              </a:buClr>
              <a:buSzPct val="60000"/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Rectangle 8"/>
          <p:cNvSpPr>
            <a:spLocks noGrp="1" noChangeAspect="1"/>
          </p:cNvSpPr>
          <p:nvPr>
            <p:ph type="pic" sz="quarter" idx="11"/>
          </p:nvPr>
        </p:nvSpPr>
        <p:spPr>
          <a:xfrm>
            <a:off x="3200400" y="1066800"/>
            <a:ext cx="2743200" cy="3657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Clr>
                <a:srgbClr val="438086"/>
              </a:buClr>
              <a:buSzPct val="60000"/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1" name="Rectangle 8"/>
          <p:cNvSpPr>
            <a:spLocks noGrp="1" noChangeAspect="1"/>
          </p:cNvSpPr>
          <p:nvPr>
            <p:ph type="pic" sz="quarter" idx="12"/>
          </p:nvPr>
        </p:nvSpPr>
        <p:spPr>
          <a:xfrm>
            <a:off x="6172200" y="1066800"/>
            <a:ext cx="2743200" cy="3657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Clr>
                <a:srgbClr val="438086"/>
              </a:buClr>
              <a:buSzPct val="60000"/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body" sz="quarter" idx="13" hasCustomPrompt="1"/>
          </p:nvPr>
        </p:nvSpPr>
        <p:spPr>
          <a:xfrm>
            <a:off x="228600" y="4876800"/>
            <a:ext cx="2743200" cy="1447800"/>
          </a:xfrm>
        </p:spPr>
        <p:txBody>
          <a:bodyPr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6" name="Rectangle 6"/>
          <p:cNvSpPr>
            <a:spLocks noGrp="1"/>
          </p:cNvSpPr>
          <p:nvPr>
            <p:ph type="body" sz="quarter" idx="14" hasCustomPrompt="1"/>
          </p:nvPr>
        </p:nvSpPr>
        <p:spPr>
          <a:xfrm>
            <a:off x="3200400" y="4876800"/>
            <a:ext cx="2743200" cy="1447800"/>
          </a:xfrm>
        </p:spPr>
        <p:txBody>
          <a:bodyPr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4" name="Rectangle 6"/>
          <p:cNvSpPr>
            <a:spLocks noGrp="1"/>
          </p:cNvSpPr>
          <p:nvPr>
            <p:ph type="body" sz="quarter" idx="15" hasCustomPrompt="1"/>
          </p:nvPr>
        </p:nvSpPr>
        <p:spPr>
          <a:xfrm>
            <a:off x="6172200" y="4876800"/>
            <a:ext cx="2743200" cy="1447800"/>
          </a:xfrm>
        </p:spPr>
        <p:txBody>
          <a:bodyPr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5/2/2014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10" name="Rectangle 9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5644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-Up Landscap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7"/>
          <p:cNvSpPr>
            <a:spLocks noGrp="1" noChangeAspect="1"/>
          </p:cNvSpPr>
          <p:nvPr>
            <p:ph type="pic" sz="quarter" idx="11"/>
          </p:nvPr>
        </p:nvSpPr>
        <p:spPr>
          <a:xfrm>
            <a:off x="4663440" y="3403823"/>
            <a:ext cx="4023360" cy="3017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Clr>
                <a:srgbClr val="438086"/>
              </a:buClr>
              <a:buSzPct val="60000"/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5" name="Rectangle 7"/>
          <p:cNvSpPr>
            <a:spLocks noGrp="1" noChangeAspect="1"/>
          </p:cNvSpPr>
          <p:nvPr>
            <p:ph type="pic" sz="quarter" idx="12"/>
          </p:nvPr>
        </p:nvSpPr>
        <p:spPr>
          <a:xfrm>
            <a:off x="457200" y="3403823"/>
            <a:ext cx="4023360" cy="3017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Clr>
                <a:srgbClr val="438086"/>
              </a:buClr>
              <a:buSzPct val="60000"/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6" name="Rectangle 7"/>
          <p:cNvSpPr>
            <a:spLocks noGrp="1" noChangeAspect="1"/>
          </p:cNvSpPr>
          <p:nvPr>
            <p:ph type="pic" sz="quarter" idx="13"/>
          </p:nvPr>
        </p:nvSpPr>
        <p:spPr>
          <a:xfrm>
            <a:off x="4663440" y="228600"/>
            <a:ext cx="4023360" cy="3017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Clr>
                <a:srgbClr val="438086"/>
              </a:buClr>
              <a:buSzPct val="60000"/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Rectangle 11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228600"/>
            <a:ext cx="4023360" cy="3017520"/>
          </a:xfrm>
        </p:spPr>
        <p:txBody>
          <a:bodyPr anchor="b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6" name="Rectangle 5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5/2/2014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8" name="Rectangle 7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3327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-Up Mix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spect="1"/>
          </p:cNvSpPr>
          <p:nvPr>
            <p:ph type="pic" sz="quarter" idx="11"/>
          </p:nvPr>
        </p:nvSpPr>
        <p:spPr>
          <a:xfrm>
            <a:off x="5067300" y="3436620"/>
            <a:ext cx="3649900" cy="2889504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Clr>
                <a:srgbClr val="D34817"/>
              </a:buClr>
              <a:buSzPct val="85000"/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9" name="Rectangle 7"/>
          <p:cNvSpPr>
            <a:spLocks noGrp="1" noChangeAspect="1"/>
          </p:cNvSpPr>
          <p:nvPr>
            <p:ph type="pic" sz="quarter" idx="12"/>
          </p:nvPr>
        </p:nvSpPr>
        <p:spPr>
          <a:xfrm>
            <a:off x="426720" y="384048"/>
            <a:ext cx="4457700" cy="5943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Clr>
                <a:srgbClr val="D34817"/>
              </a:buClr>
              <a:buSzPct val="85000"/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0" name="Rectangle 7"/>
          <p:cNvSpPr>
            <a:spLocks noGrp="1" noChangeAspect="1"/>
          </p:cNvSpPr>
          <p:nvPr>
            <p:ph type="pic" sz="quarter" idx="13"/>
          </p:nvPr>
        </p:nvSpPr>
        <p:spPr>
          <a:xfrm>
            <a:off x="5067300" y="389332"/>
            <a:ext cx="3657600" cy="2887269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Clr>
                <a:srgbClr val="D34817"/>
              </a:buClr>
              <a:buSzPct val="85000"/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5/2/2014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8" name="Rectangle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674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-Up Portrait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7"/>
          <p:cNvSpPr>
            <a:spLocks noGrp="1"/>
          </p:cNvSpPr>
          <p:nvPr>
            <p:ph type="pic" sz="quarter" idx="14"/>
          </p:nvPr>
        </p:nvSpPr>
        <p:spPr>
          <a:xfrm>
            <a:off x="2229297" y="228600"/>
            <a:ext cx="228521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" name="Rectangle 7"/>
          <p:cNvSpPr>
            <a:spLocks noGrp="1"/>
          </p:cNvSpPr>
          <p:nvPr>
            <p:ph type="pic" sz="quarter" idx="26"/>
          </p:nvPr>
        </p:nvSpPr>
        <p:spPr>
          <a:xfrm>
            <a:off x="2229297" y="3365392"/>
            <a:ext cx="228521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0" name="Rectangle 7"/>
          <p:cNvSpPr>
            <a:spLocks noGrp="1" noChangeAspect="1"/>
          </p:cNvSpPr>
          <p:nvPr>
            <p:ph type="pic" sz="quarter" idx="25"/>
          </p:nvPr>
        </p:nvSpPr>
        <p:spPr>
          <a:xfrm>
            <a:off x="4672217" y="228600"/>
            <a:ext cx="2286000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Rectangle 7"/>
          <p:cNvSpPr>
            <a:spLocks noGrp="1"/>
          </p:cNvSpPr>
          <p:nvPr>
            <p:ph type="pic" sz="quarter" idx="27"/>
          </p:nvPr>
        </p:nvSpPr>
        <p:spPr>
          <a:xfrm>
            <a:off x="4667697" y="3365392"/>
            <a:ext cx="228521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6" name="Rectangle 7"/>
          <p:cNvSpPr>
            <a:spLocks noGrp="1"/>
          </p:cNvSpPr>
          <p:nvPr>
            <p:ph type="body" sz="quarter" idx="16" hasCustomPrompt="1"/>
          </p:nvPr>
        </p:nvSpPr>
        <p:spPr>
          <a:xfrm>
            <a:off x="400497" y="1295400"/>
            <a:ext cx="1676400" cy="1905000"/>
          </a:xfrm>
        </p:spPr>
        <p:txBody>
          <a:bodyPr anchor="b" anchorCtr="0">
            <a:noAutofit/>
          </a:bodyPr>
          <a:lstStyle>
            <a:lvl1pPr marL="0" marR="0" indent="0" algn="r" rtl="0" latinLnBrk="0">
              <a:spcBef>
                <a:spcPct val="20000"/>
              </a:spcBef>
              <a:buFontTx/>
              <a:buNone/>
              <a:defRPr sz="16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4" name="Rectangle 7"/>
          <p:cNvSpPr>
            <a:spLocks noGrp="1"/>
          </p:cNvSpPr>
          <p:nvPr>
            <p:ph type="body" sz="quarter" idx="29" hasCustomPrompt="1"/>
          </p:nvPr>
        </p:nvSpPr>
        <p:spPr>
          <a:xfrm>
            <a:off x="7086600" y="1295400"/>
            <a:ext cx="1676400" cy="1905000"/>
          </a:xfrm>
        </p:spPr>
        <p:txBody>
          <a:bodyPr anchor="b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4" name="Rectangle 7"/>
          <p:cNvSpPr>
            <a:spLocks noGrp="1"/>
          </p:cNvSpPr>
          <p:nvPr>
            <p:ph type="body" sz="quarter" idx="28" hasCustomPrompt="1"/>
          </p:nvPr>
        </p:nvSpPr>
        <p:spPr>
          <a:xfrm>
            <a:off x="400497" y="3352800"/>
            <a:ext cx="1676400" cy="1905000"/>
          </a:xfrm>
        </p:spPr>
        <p:txBody>
          <a:bodyPr anchor="t" anchorCtr="0"/>
          <a:lstStyle>
            <a:lvl1pPr marL="0" marR="0" indent="0" algn="r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3" name="Rectangle 7"/>
          <p:cNvSpPr>
            <a:spLocks noGrp="1"/>
          </p:cNvSpPr>
          <p:nvPr>
            <p:ph type="body" sz="quarter" idx="30" hasCustomPrompt="1"/>
          </p:nvPr>
        </p:nvSpPr>
        <p:spPr>
          <a:xfrm>
            <a:off x="7086600" y="3352800"/>
            <a:ext cx="1676400" cy="1905000"/>
          </a:xfrm>
        </p:spPr>
        <p:txBody>
          <a:bodyPr anchor="t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1" name="Rectangle 10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5/2/2014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12" name="Rectangle 11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15" name="Rectangle 14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3991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-Up landscap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7"/>
          <p:cNvSpPr>
            <a:spLocks noGrp="1"/>
          </p:cNvSpPr>
          <p:nvPr>
            <p:ph type="pic" sz="quarter" idx="14"/>
          </p:nvPr>
        </p:nvSpPr>
        <p:spPr>
          <a:xfrm>
            <a:off x="926821" y="533400"/>
            <a:ext cx="3653297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body" sz="quarter" idx="16" hasCustomPrompt="1"/>
          </p:nvPr>
        </p:nvSpPr>
        <p:spPr>
          <a:xfrm>
            <a:off x="926821" y="6172200"/>
            <a:ext cx="3657600" cy="304800"/>
          </a:xfrm>
        </p:spPr>
        <p:txBody>
          <a:bodyPr lIns="9144" anchor="t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9" name="Rectangle 7"/>
          <p:cNvSpPr>
            <a:spLocks noGrp="1"/>
          </p:cNvSpPr>
          <p:nvPr>
            <p:ph type="pic" sz="quarter" idx="17"/>
          </p:nvPr>
        </p:nvSpPr>
        <p:spPr>
          <a:xfrm>
            <a:off x="4660621" y="533400"/>
            <a:ext cx="3657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6" name="Rectangle 7"/>
          <p:cNvSpPr>
            <a:spLocks noGrp="1"/>
          </p:cNvSpPr>
          <p:nvPr>
            <p:ph type="pic" sz="quarter" idx="18"/>
          </p:nvPr>
        </p:nvSpPr>
        <p:spPr>
          <a:xfrm>
            <a:off x="926821" y="3352800"/>
            <a:ext cx="3657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4" name="Rectangle 7"/>
          <p:cNvSpPr>
            <a:spLocks noGrp="1"/>
          </p:cNvSpPr>
          <p:nvPr>
            <p:ph type="pic" sz="quarter" idx="19"/>
          </p:nvPr>
        </p:nvSpPr>
        <p:spPr>
          <a:xfrm>
            <a:off x="4660621" y="3352800"/>
            <a:ext cx="3657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Rectangle 7"/>
          <p:cNvSpPr>
            <a:spLocks noGrp="1"/>
          </p:cNvSpPr>
          <p:nvPr>
            <p:ph type="body" sz="quarter" idx="22" hasCustomPrompt="1"/>
          </p:nvPr>
        </p:nvSpPr>
        <p:spPr>
          <a:xfrm>
            <a:off x="926821" y="152400"/>
            <a:ext cx="3657600" cy="304800"/>
          </a:xfrm>
        </p:spPr>
        <p:txBody>
          <a:bodyPr lIns="9144" anchor="t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8" name="Rectangle 7"/>
          <p:cNvSpPr>
            <a:spLocks noGrp="1"/>
          </p:cNvSpPr>
          <p:nvPr>
            <p:ph type="body" sz="quarter" idx="23" hasCustomPrompt="1"/>
          </p:nvPr>
        </p:nvSpPr>
        <p:spPr>
          <a:xfrm>
            <a:off x="4660621" y="6172200"/>
            <a:ext cx="3657600" cy="304800"/>
          </a:xfrm>
        </p:spPr>
        <p:txBody>
          <a:bodyPr lIns="9144" anchor="t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6" name="Rectangle 7"/>
          <p:cNvSpPr>
            <a:spLocks noGrp="1"/>
          </p:cNvSpPr>
          <p:nvPr>
            <p:ph type="body" sz="quarter" idx="24" hasCustomPrompt="1"/>
          </p:nvPr>
        </p:nvSpPr>
        <p:spPr>
          <a:xfrm>
            <a:off x="4660621" y="152400"/>
            <a:ext cx="3657600" cy="304800"/>
          </a:xfrm>
        </p:spPr>
        <p:txBody>
          <a:bodyPr lIns="9144" anchor="t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0" name="Rectangle 9"/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5/2/2014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26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27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9246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-Up Portrait with Larg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7"/>
          <p:cNvSpPr>
            <a:spLocks noGrp="1"/>
          </p:cNvSpPr>
          <p:nvPr>
            <p:ph type="pic" sz="quarter" idx="14"/>
          </p:nvPr>
        </p:nvSpPr>
        <p:spPr>
          <a:xfrm>
            <a:off x="152400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0" name="Rectangle 7"/>
          <p:cNvSpPr>
            <a:spLocks noGrp="1"/>
          </p:cNvSpPr>
          <p:nvPr>
            <p:ph type="pic" sz="quarter" idx="31"/>
          </p:nvPr>
        </p:nvSpPr>
        <p:spPr>
          <a:xfrm>
            <a:off x="4546600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7" name="Rectangle 7"/>
          <p:cNvSpPr>
            <a:spLocks noGrp="1"/>
          </p:cNvSpPr>
          <p:nvPr>
            <p:ph type="pic" sz="quarter" idx="30"/>
          </p:nvPr>
        </p:nvSpPr>
        <p:spPr>
          <a:xfrm>
            <a:off x="2349060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9" name="Rectangle 7"/>
          <p:cNvSpPr>
            <a:spLocks noGrp="1"/>
          </p:cNvSpPr>
          <p:nvPr>
            <p:ph type="pic" sz="quarter" idx="32"/>
          </p:nvPr>
        </p:nvSpPr>
        <p:spPr>
          <a:xfrm>
            <a:off x="6740166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Rectangle 7"/>
          <p:cNvSpPr>
            <a:spLocks noGrp="1"/>
          </p:cNvSpPr>
          <p:nvPr>
            <p:ph type="body" sz="quarter" idx="29" hasCustomPrompt="1"/>
          </p:nvPr>
        </p:nvSpPr>
        <p:spPr>
          <a:xfrm>
            <a:off x="152400" y="4495800"/>
            <a:ext cx="8763000" cy="1905000"/>
          </a:xfrm>
        </p:spPr>
        <p:txBody>
          <a:bodyPr anchor="t" anchorCtr="0"/>
          <a:lstStyle>
            <a:lvl1pPr marL="0" marR="0" indent="0" algn="l">
              <a:buFontTx/>
              <a:buNone/>
              <a:defRPr sz="24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dt" sz="half" idx="33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5/2/2014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34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10" name="Rectangle 9"/>
          <p:cNvSpPr>
            <a:spLocks noGrp="1"/>
          </p:cNvSpPr>
          <p:nvPr>
            <p:ph type="ftr" sz="quarter" idx="35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4936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-Up: 1 Portrait with  3 Landsc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7"/>
          <p:cNvSpPr>
            <a:spLocks noGrp="1"/>
          </p:cNvSpPr>
          <p:nvPr>
            <p:ph type="pic" sz="quarter" idx="14"/>
          </p:nvPr>
        </p:nvSpPr>
        <p:spPr>
          <a:xfrm>
            <a:off x="685800" y="257665"/>
            <a:ext cx="4617720" cy="6172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Rectangle 7"/>
          <p:cNvSpPr>
            <a:spLocks noGrp="1" noChangeAspect="1"/>
          </p:cNvSpPr>
          <p:nvPr>
            <p:ph type="pic" sz="quarter" idx="18"/>
          </p:nvPr>
        </p:nvSpPr>
        <p:spPr>
          <a:xfrm>
            <a:off x="5788848" y="257665"/>
            <a:ext cx="2438402" cy="1828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6" name="Rectangle 7"/>
          <p:cNvSpPr>
            <a:spLocks noGrp="1" noChangeAspect="1"/>
          </p:cNvSpPr>
          <p:nvPr>
            <p:ph type="pic" sz="quarter" idx="22"/>
          </p:nvPr>
        </p:nvSpPr>
        <p:spPr>
          <a:xfrm>
            <a:off x="5788848" y="2432657"/>
            <a:ext cx="2438402" cy="1828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4" name="Rectangle 7"/>
          <p:cNvSpPr>
            <a:spLocks noGrp="1" noChangeAspect="1"/>
          </p:cNvSpPr>
          <p:nvPr>
            <p:ph type="pic" sz="quarter" idx="23"/>
          </p:nvPr>
        </p:nvSpPr>
        <p:spPr>
          <a:xfrm>
            <a:off x="5788848" y="4607649"/>
            <a:ext cx="2438402" cy="1828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dt" sz="half" idx="24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5/2/2014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9" name="Rectangle 8"/>
          <p:cNvSpPr>
            <a:spLocks noGrp="1"/>
          </p:cNvSpPr>
          <p:nvPr>
            <p:ph type="ftr" sz="quarter" idx="26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8735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5-up: 3 Landscape with 2 Portra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/>
          <p:cNvSpPr>
            <a:spLocks noGrp="1"/>
          </p:cNvSpPr>
          <p:nvPr>
            <p:ph type="pic" sz="quarter" idx="14"/>
          </p:nvPr>
        </p:nvSpPr>
        <p:spPr>
          <a:xfrm>
            <a:off x="609600" y="3429000"/>
            <a:ext cx="207015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Rectangle 7"/>
          <p:cNvSpPr>
            <a:spLocks noGrp="1"/>
          </p:cNvSpPr>
          <p:nvPr>
            <p:ph type="pic" sz="quarter" idx="17"/>
          </p:nvPr>
        </p:nvSpPr>
        <p:spPr>
          <a:xfrm>
            <a:off x="3033848" y="228600"/>
            <a:ext cx="5562600" cy="417195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1" name="Rectangle 7"/>
          <p:cNvSpPr>
            <a:spLocks noGrp="1"/>
          </p:cNvSpPr>
          <p:nvPr>
            <p:ph type="pic" sz="quarter" idx="26"/>
          </p:nvPr>
        </p:nvSpPr>
        <p:spPr>
          <a:xfrm>
            <a:off x="609600" y="228600"/>
            <a:ext cx="207015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6" name="Rectangle 7"/>
          <p:cNvSpPr>
            <a:spLocks noGrp="1" noChangeAspect="1"/>
          </p:cNvSpPr>
          <p:nvPr>
            <p:ph type="pic" sz="quarter" idx="27"/>
          </p:nvPr>
        </p:nvSpPr>
        <p:spPr>
          <a:xfrm>
            <a:off x="5943600" y="4495800"/>
            <a:ext cx="2666999" cy="1874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Rectangle 7"/>
          <p:cNvSpPr>
            <a:spLocks noGrp="1" noChangeAspect="1"/>
          </p:cNvSpPr>
          <p:nvPr>
            <p:ph type="pic" sz="quarter" idx="28"/>
          </p:nvPr>
        </p:nvSpPr>
        <p:spPr>
          <a:xfrm>
            <a:off x="3033848" y="4495800"/>
            <a:ext cx="2757352" cy="1874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dt" sz="half" idx="29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5/2/2014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0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10" name="Rectangle 9"/>
          <p:cNvSpPr>
            <a:spLocks noGrp="1"/>
          </p:cNvSpPr>
          <p:nvPr>
            <p:ph type="ftr" sz="quarter" idx="31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1579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5-Up: 3 Portrait with 2 Landsc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7"/>
          <p:cNvSpPr>
            <a:spLocks noGrp="1"/>
          </p:cNvSpPr>
          <p:nvPr>
            <p:ph type="pic" sz="quarter" idx="26"/>
          </p:nvPr>
        </p:nvSpPr>
        <p:spPr>
          <a:xfrm>
            <a:off x="512134" y="3124200"/>
            <a:ext cx="2606040" cy="32766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Rectangle 7"/>
          <p:cNvSpPr>
            <a:spLocks noGrp="1"/>
          </p:cNvSpPr>
          <p:nvPr>
            <p:ph type="pic" sz="quarter" idx="29"/>
          </p:nvPr>
        </p:nvSpPr>
        <p:spPr>
          <a:xfrm>
            <a:off x="512134" y="228600"/>
            <a:ext cx="39624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0" name="Rectangle 7"/>
          <p:cNvSpPr>
            <a:spLocks noGrp="1"/>
          </p:cNvSpPr>
          <p:nvPr>
            <p:ph type="pic" sz="quarter" idx="30"/>
          </p:nvPr>
        </p:nvSpPr>
        <p:spPr>
          <a:xfrm>
            <a:off x="4718374" y="228600"/>
            <a:ext cx="39624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Rectangle 7"/>
          <p:cNvSpPr>
            <a:spLocks noGrp="1"/>
          </p:cNvSpPr>
          <p:nvPr>
            <p:ph type="pic" sz="quarter" idx="27"/>
          </p:nvPr>
        </p:nvSpPr>
        <p:spPr>
          <a:xfrm>
            <a:off x="3293434" y="3124200"/>
            <a:ext cx="2606040" cy="32766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1" name="Rectangle 7"/>
          <p:cNvSpPr>
            <a:spLocks noGrp="1"/>
          </p:cNvSpPr>
          <p:nvPr>
            <p:ph type="pic" sz="quarter" idx="28"/>
          </p:nvPr>
        </p:nvSpPr>
        <p:spPr>
          <a:xfrm>
            <a:off x="6074734" y="3124200"/>
            <a:ext cx="2606040" cy="32766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5/2/2014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9" name="Rectangle 8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04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qua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¥ل云玗İαЂôÁûÂÚ丫:Pïçtúrê Plå¢éhõlðér 表¥鷗字㌍ 表_W 3"/>
          <p:cNvSpPr>
            <a:spLocks noGrp="1" noChangeAspect="1"/>
          </p:cNvSpPr>
          <p:nvPr>
            <p:ph type="pic" sz="quarter" idx="10"/>
          </p:nvPr>
        </p:nvSpPr>
        <p:spPr>
          <a:xfrm>
            <a:off x="3050273" y="1600200"/>
            <a:ext cx="3198127" cy="32004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sz="2400" i="0" smtClean="0"/>
              <a:t>Click icon to add picture</a:t>
            </a:r>
            <a:endParaRPr lang="en-US" sz="2400" i="0" dirty="0"/>
          </a:p>
        </p:txBody>
      </p:sp>
      <p:sp>
        <p:nvSpPr>
          <p:cNvPr id="7" name="W¥ل云玗İαЂÕØÚáÛ丫:Téxt Plàçèhòlðêr 表¥鷗字㌍_W 6"/>
          <p:cNvSpPr>
            <a:spLocks noGrp="1"/>
          </p:cNvSpPr>
          <p:nvPr>
            <p:ph type="body" sz="quarter" idx="15" hasCustomPrompt="1"/>
          </p:nvPr>
        </p:nvSpPr>
        <p:spPr>
          <a:xfrm>
            <a:off x="3048000" y="4876800"/>
            <a:ext cx="3200400" cy="1295400"/>
          </a:xfrm>
        </p:spPr>
        <p:txBody>
          <a:bodyPr tIns="91440" rIns="9144" bIns="91440" anchor="t"/>
          <a:lstStyle>
            <a:lvl1pPr marL="0" marR="0" indent="0" algn="l">
              <a:buFontTx/>
              <a:buNone/>
              <a:defRPr sz="1800" i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5" name="Rectangle 4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5/2/2014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8" name="Rectangle 7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8450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-Up Squa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¥ل云玗İαЂôÁûÂÚ丫:Pïçtúrê Plå¢éhõlðér 表¥鷗字㌍ 表_W 3"/>
          <p:cNvSpPr>
            <a:spLocks noGrp="1" noChangeAspect="1"/>
          </p:cNvSpPr>
          <p:nvPr>
            <p:ph type="pic" sz="quarter" idx="10"/>
          </p:nvPr>
        </p:nvSpPr>
        <p:spPr>
          <a:xfrm>
            <a:off x="4955273" y="1371600"/>
            <a:ext cx="3198127" cy="32004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sz="2400" i="0" smtClean="0"/>
              <a:t>Click icon to add picture</a:t>
            </a:r>
            <a:endParaRPr lang="en-US" sz="2400" i="0" dirty="0"/>
          </a:p>
        </p:txBody>
      </p:sp>
      <p:sp>
        <p:nvSpPr>
          <p:cNvPr id="6" name="W¥ل云玗İαЂôÁûÂÚ丫:Pïçtúrê Plå¢éhõlðér 表¥鷗字㌍ 表_W 5"/>
          <p:cNvSpPr>
            <a:spLocks noGrp="1" noChangeAspect="1"/>
          </p:cNvSpPr>
          <p:nvPr>
            <p:ph type="pic" sz="quarter" idx="14"/>
          </p:nvPr>
        </p:nvSpPr>
        <p:spPr>
          <a:xfrm>
            <a:off x="1143000" y="1371600"/>
            <a:ext cx="3198127" cy="32004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sz="2400" i="0" smtClean="0"/>
              <a:t>Click icon to add picture</a:t>
            </a:r>
            <a:endParaRPr lang="en-US" sz="2400" i="0" dirty="0"/>
          </a:p>
        </p:txBody>
      </p:sp>
      <p:sp>
        <p:nvSpPr>
          <p:cNvPr id="7" name="W¥ل云玗İαЂÕØÚáÛ丫:Téxt Plàçèhòlðêr 表¥鷗字㌍_W 6"/>
          <p:cNvSpPr>
            <a:spLocks noGrp="1"/>
          </p:cNvSpPr>
          <p:nvPr>
            <p:ph type="body" sz="quarter" idx="15" hasCustomPrompt="1"/>
          </p:nvPr>
        </p:nvSpPr>
        <p:spPr>
          <a:xfrm>
            <a:off x="4953000" y="4648200"/>
            <a:ext cx="3200400" cy="1295400"/>
          </a:xfrm>
        </p:spPr>
        <p:txBody>
          <a:bodyPr tIns="91440" rIns="9144" bIns="91440" anchor="t"/>
          <a:lstStyle>
            <a:lvl1pPr marL="0" marR="0" indent="0" algn="l">
              <a:buFontTx/>
              <a:buNone/>
              <a:defRPr sz="1800" i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8" name="W¥ل云玗İαЂÕØÚáÛ丫:Téxt Plàçèhòlðêr 表¥鷗字㌍_W 7"/>
          <p:cNvSpPr>
            <a:spLocks noGrp="1"/>
          </p:cNvSpPr>
          <p:nvPr>
            <p:ph type="body" sz="quarter" idx="16" hasCustomPrompt="1"/>
          </p:nvPr>
        </p:nvSpPr>
        <p:spPr>
          <a:xfrm>
            <a:off x="1143000" y="4648200"/>
            <a:ext cx="3200400" cy="1295400"/>
          </a:xfrm>
        </p:spPr>
        <p:txBody>
          <a:bodyPr tIns="91440" rIns="9144" bIns="91440" anchor="t"/>
          <a:lstStyle>
            <a:lvl1pPr marL="0" marR="0" indent="0" algn="l">
              <a:buFontTx/>
              <a:buNone/>
              <a:defRPr sz="1800" i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9" name="Rectangle 8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5/2/2014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10" name="Rectangle 9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11" name="Rectangle 10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8774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W¥ل云玗İαЂôÁûÂÚ丫:Pïçtúrê Plå¢éhõlðér 表¥鷗字㌍ 表_W 2"/>
          <p:cNvSpPr>
            <a:spLocks noGrp="1"/>
          </p:cNvSpPr>
          <p:nvPr>
            <p:ph type="pic" sz="quarter" idx="30"/>
          </p:nvPr>
        </p:nvSpPr>
        <p:spPr>
          <a:xfrm>
            <a:off x="457200" y="2057400"/>
            <a:ext cx="8229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W¥ل云玗İαЂÕØÚáÛ丫:Téxt Plàçèhòlðêr 表¥鷗字㌍_W 3"/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4876800"/>
            <a:ext cx="8229600" cy="1447800"/>
          </a:xfrm>
        </p:spPr>
        <p:txBody>
          <a:bodyPr tIns="91440" rIns="9144" bIns="91440" anchor="t"/>
          <a:lstStyle>
            <a:lvl1pPr marL="0" marR="0" indent="0" algn="l">
              <a:buFontTx/>
              <a:buNone/>
              <a:defRPr sz="1800" i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5" name="Rectangle 4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5/2/2014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7" name="Rectangle 6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29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3"/>
          <p:cNvSpPr>
            <a:spLocks noGrp="1"/>
          </p:cNvSpPr>
          <p:nvPr>
            <p:ph type="title"/>
          </p:nvPr>
        </p:nvSpPr>
        <p:spPr/>
        <p:txBody>
          <a:bodyPr anchor="ctr"/>
          <a:lstStyle>
            <a:extLst/>
          </a:lstStyle>
          <a:p>
            <a:r>
              <a:rPr lang="en-US" noProof="1" smtClean="0"/>
              <a:t>Click to edit Master title style</a:t>
            </a:r>
            <a:endParaRPr lang="en-US"/>
          </a:p>
        </p:txBody>
      </p:sp>
      <p:sp>
        <p:nvSpPr>
          <p:cNvPr id="14" name="Rectangle 6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noProof="1" smtClean="0"/>
              <a:t>Click to edit Master text styles</a:t>
            </a:r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  <a:endParaRPr lang="en-US"/>
          </a:p>
        </p:txBody>
      </p:sp>
      <p:sp>
        <p:nvSpPr>
          <p:cNvPr id="2" name="Rectangle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B2EC6F-6501-4E04-BD6C-A8A6CABB2C5B}" type="datetimeFigureOut">
              <a:rPr lang="en-US" smtClean="0">
                <a:solidFill>
                  <a:srgbClr val="D4D2D0"/>
                </a:solidFill>
              </a:rPr>
              <a:pPr/>
              <a:t>5/2/2014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27" name="Rectangle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24" name="Rectangl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63B0023-0CED-47F7-85AE-654F0B232C29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3510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5748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bum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7"/>
          <p:cNvSpPr>
            <a:spLocks noGrp="1"/>
          </p:cNvSpPr>
          <p:nvPr>
            <p:ph type="title" hasCustomPrompt="1"/>
          </p:nvPr>
        </p:nvSpPr>
        <p:spPr>
          <a:xfrm>
            <a:off x="228601" y="3962400"/>
            <a:ext cx="8298485" cy="1066800"/>
          </a:xfrm>
        </p:spPr>
        <p:txBody>
          <a:bodyPr bIns="0"/>
          <a:lstStyle>
            <a:lvl1pPr algn="r">
              <a:defRPr lang="en-US" dirty="0"/>
            </a:lvl1pPr>
            <a:extLst/>
          </a:lstStyle>
          <a:p>
            <a:r>
              <a:rPr lang="en-US" dirty="0" smtClean="0"/>
              <a:t>Click to add photo album title</a:t>
            </a:r>
            <a:endParaRPr lang="en-US" dirty="0"/>
          </a:p>
        </p:txBody>
      </p:sp>
      <p:sp>
        <p:nvSpPr>
          <p:cNvPr id="30" name="Rectangle 7"/>
          <p:cNvSpPr>
            <a:spLocks/>
          </p:cNvSpPr>
          <p:nvPr/>
        </p:nvSpPr>
        <p:spPr>
          <a:xfrm>
            <a:off x="453736" y="5181600"/>
            <a:ext cx="8229600" cy="1143000"/>
          </a:xfrm>
          <a:prstGeom prst="rect">
            <a:avLst/>
          </a:prstGeom>
        </p:spPr>
        <p:txBody>
          <a:bodyPr vert="horz" anchor="ctr">
            <a:normAutofit/>
          </a:bodyPr>
          <a:lstStyle>
            <a:extLst/>
          </a:lstStyle>
          <a:p>
            <a:pPr algn="ctr">
              <a:spcBef>
                <a:spcPct val="0"/>
              </a:spcBef>
              <a:defRPr/>
            </a:pPr>
            <a:endParaRPr lang="en-US" sz="3200" i="1" kern="0" dirty="0">
              <a:solidFill>
                <a:prstClr val="white"/>
              </a:solidFill>
            </a:endParaRPr>
          </a:p>
        </p:txBody>
      </p:sp>
      <p:sp>
        <p:nvSpPr>
          <p:cNvPr id="9" name="Rectangle 7"/>
          <p:cNvSpPr>
            <a:spLocks noGrp="1"/>
          </p:cNvSpPr>
          <p:nvPr>
            <p:ph type="body" sz="quarter" idx="10" hasCustomPrompt="1"/>
          </p:nvPr>
        </p:nvSpPr>
        <p:spPr>
          <a:xfrm>
            <a:off x="2133600" y="5133975"/>
            <a:ext cx="6386946" cy="1219200"/>
          </a:xfrm>
        </p:spPr>
        <p:txBody>
          <a:bodyPr vert="horz" tIns="0" anchor="t" anchorCtr="0">
            <a:noAutofit/>
          </a:bodyPr>
          <a:lstStyle>
            <a:lvl1pPr marL="0" marR="0" indent="0" algn="r" rtl="0" latinLnBrk="0">
              <a:spcBef>
                <a:spcPct val="20000"/>
              </a:spcBef>
              <a:buFontTx/>
              <a:buNone/>
              <a:defRPr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date and other details</a:t>
            </a:r>
            <a:endParaRPr lang="en-US" dirty="0"/>
          </a:p>
        </p:txBody>
      </p:sp>
      <p:sp>
        <p:nvSpPr>
          <p:cNvPr id="27" name="Rectangle 6"/>
          <p:cNvSpPr>
            <a:spLocks noGrp="1"/>
          </p:cNvSpPr>
          <p:nvPr>
            <p:ph type="pic" sz="quarter" idx="11"/>
          </p:nvPr>
        </p:nvSpPr>
        <p:spPr>
          <a:xfrm>
            <a:off x="6096000" y="1600200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/>
          <a:lstStyle>
            <a:extLst/>
          </a:lstStyle>
          <a:p>
            <a:pPr algn="ctr">
              <a:buFontTx/>
              <a:buNone/>
            </a:pPr>
            <a:r>
              <a:rPr lang="en-US" sz="2000" smtClean="0"/>
              <a:t>Click icon to add picture</a:t>
            </a:r>
            <a:endParaRPr lang="en-US" sz="2000" dirty="0"/>
          </a:p>
        </p:txBody>
      </p:sp>
      <p:sp>
        <p:nvSpPr>
          <p:cNvPr id="6" name="Rectangle 5"/>
          <p:cNvSpPr/>
          <p:nvPr userDrawn="1"/>
        </p:nvSpPr>
        <p:spPr>
          <a:xfrm>
            <a:off x="176844" y="186904"/>
            <a:ext cx="8763000" cy="6213896"/>
          </a:xfrm>
          <a:prstGeom prst="rect">
            <a:avLst/>
          </a:prstGeom>
          <a:noFill/>
          <a:ln w="9525" cap="rnd" cmpd="sng" algn="ctr">
            <a:solidFill>
              <a:schemeClr val="bg1">
                <a:tint val="85000"/>
              </a:schemeClr>
            </a:solidFill>
            <a:prstDash val="dash"/>
          </a:ln>
          <a:effectLst>
            <a:outerShdw blurRad="25400" dist="12700" dir="5400000" algn="tl" rotWithShape="0">
              <a:schemeClr val="bg1">
                <a:alpha val="60000"/>
              </a:scheme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5/2/2014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12" name="Rectangle 11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13" name="Rectangle 12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6102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Landscap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>
            <a:spLocks noGrp="1" noChangeAspect="1"/>
          </p:cNvSpPr>
          <p:nvPr>
            <p:ph type="pic" sz="quarter" idx="10"/>
          </p:nvPr>
        </p:nvSpPr>
        <p:spPr>
          <a:xfrm>
            <a:off x="914400" y="294590"/>
            <a:ext cx="7467600" cy="56007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lang="en-US" i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sz="2400" i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lang="en-US" i="0" dirty="0"/>
          </a:p>
        </p:txBody>
      </p:sp>
      <p:sp>
        <p:nvSpPr>
          <p:cNvPr id="7" name="Rectangle 5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0" y="6019800"/>
            <a:ext cx="7467600" cy="381000"/>
          </a:xfrm>
        </p:spPr>
        <p:txBody>
          <a:bodyPr rIns="9144"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5/2/2014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8" name="Rectangle 7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9164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5/2/2014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7488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preserve="1">
  <p:cSld name="Portrai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/>
          <p:cNvSpPr>
            <a:spLocks noGrp="1"/>
          </p:cNvSpPr>
          <p:nvPr>
            <p:ph type="pic" sz="quarter" idx="10"/>
          </p:nvPr>
        </p:nvSpPr>
        <p:spPr>
          <a:xfrm>
            <a:off x="419375" y="233241"/>
            <a:ext cx="4640305" cy="61722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i="0" smtClean="0"/>
              <a:t>Click icon to add picture</a:t>
            </a:r>
            <a:endParaRPr lang="en-US" i="0" dirty="0"/>
          </a:p>
        </p:txBody>
      </p:sp>
      <p:sp>
        <p:nvSpPr>
          <p:cNvPr id="13" name="Rectangle 6"/>
          <p:cNvSpPr>
            <a:spLocks noGrp="1"/>
          </p:cNvSpPr>
          <p:nvPr>
            <p:ph type="body" sz="quarter" idx="11" hasCustomPrompt="1"/>
          </p:nvPr>
        </p:nvSpPr>
        <p:spPr>
          <a:xfrm>
            <a:off x="5257800" y="3048000"/>
            <a:ext cx="3505200" cy="3352800"/>
          </a:xfrm>
        </p:spPr>
        <p:txBody>
          <a:bodyPr tIns="91440" bIns="91440" anchor="b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5/2/2014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5" name="Rectangle 4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6" name="Rectangle 5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6578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andscape (Fullscre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6"/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0" y="0"/>
            <a:ext cx="9144000" cy="6858000"/>
          </a:xfrm>
          <a:noFill/>
          <a:ln w="25400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>
              <a:buFontTx/>
              <a:buNone/>
            </a:pPr>
            <a:r>
              <a:rPr lang="en-US" i="0" dirty="0" smtClean="0"/>
              <a:t>Click icon</a:t>
            </a:r>
            <a:r>
              <a:rPr lang="en-US" i="0" baseline="0" dirty="0" smtClean="0"/>
              <a:t> to add </a:t>
            </a:r>
            <a:r>
              <a:rPr lang="en-US" i="0" dirty="0" smtClean="0"/>
              <a:t>full page picture</a:t>
            </a:r>
            <a:endParaRPr lang="en-US" i="0" baseline="0" dirty="0" smtClean="0"/>
          </a:p>
          <a:p>
            <a:pPr marL="0" marR="0" indent="0" algn="ctr">
              <a:buFontTx/>
              <a:buNone/>
            </a:pPr>
            <a:endParaRPr lang="en-US" i="0" dirty="0" smtClean="0"/>
          </a:p>
          <a:p>
            <a:pPr algn="ctr">
              <a:buFontTx/>
              <a:buNone/>
            </a:pPr>
            <a:endParaRPr lang="en-US" i="0" dirty="0" smtClean="0"/>
          </a:p>
          <a:p>
            <a:pPr algn="ctr">
              <a:buFontTx/>
              <a:buNone/>
            </a:pPr>
            <a:endParaRPr lang="en-US" i="0" dirty="0"/>
          </a:p>
        </p:txBody>
      </p:sp>
    </p:spTree>
    <p:extLst>
      <p:ext uri="{BB962C8B-B14F-4D97-AF65-F5344CB8AC3E}">
        <p14:creationId xmlns:p14="http://schemas.microsoft.com/office/powerpoint/2010/main" val="2705373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bum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2"/>
          <p:cNvSpPr>
            <a:spLocks noGrp="1"/>
          </p:cNvSpPr>
          <p:nvPr>
            <p:ph type="title" hasCustomPrompt="1"/>
          </p:nvPr>
        </p:nvSpPr>
        <p:spPr>
          <a:xfrm>
            <a:off x="752670" y="4572000"/>
            <a:ext cx="7781730" cy="990600"/>
          </a:xfrm>
        </p:spPr>
        <p:txBody>
          <a:bodyPr vert="horz" bIns="0" anchor="b" anchorCtr="0"/>
          <a:lstStyle>
            <a:lvl1pPr>
              <a:defRPr baseline="0"/>
            </a:lvl1pPr>
            <a:extLst/>
          </a:lstStyle>
          <a:p>
            <a:r>
              <a:rPr lang="en-US" dirty="0" smtClean="0"/>
              <a:t>Click to add section title</a:t>
            </a:r>
            <a:endParaRPr lang="en-US" dirty="0"/>
          </a:p>
        </p:txBody>
      </p:sp>
      <p:sp>
        <p:nvSpPr>
          <p:cNvPr id="27" name="Rectangle 11"/>
          <p:cNvSpPr>
            <a:spLocks noGrp="1"/>
          </p:cNvSpPr>
          <p:nvPr>
            <p:ph type="body" sz="quarter" idx="14" hasCustomPrompt="1"/>
          </p:nvPr>
        </p:nvSpPr>
        <p:spPr>
          <a:xfrm>
            <a:off x="752670" y="5600700"/>
            <a:ext cx="7772400" cy="838200"/>
          </a:xfrm>
        </p:spPr>
        <p:txBody>
          <a:bodyPr vert="horz" tIns="0"/>
          <a:lstStyle>
            <a:lvl1pPr>
              <a:buFontTx/>
              <a:buNone/>
              <a:defRPr sz="1800"/>
            </a:lvl1pPr>
            <a:extLst/>
          </a:lstStyle>
          <a:p>
            <a:pPr lvl="0"/>
            <a:r>
              <a:rPr lang="en-US" dirty="0" smtClean="0"/>
              <a:t>Click to add subtitle</a:t>
            </a:r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pic" sz="quarter" idx="11"/>
          </p:nvPr>
        </p:nvSpPr>
        <p:spPr>
          <a:xfrm>
            <a:off x="786338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/>
          <a:lstStyle>
            <a:extLst/>
          </a:lstStyle>
          <a:p>
            <a:pPr algn="ctr">
              <a:buFontTx/>
              <a:buNone/>
            </a:pPr>
            <a:r>
              <a:rPr lang="en-US" sz="2000" smtClean="0"/>
              <a:t>Click icon to add picture</a:t>
            </a:r>
            <a:endParaRPr lang="en-US" sz="2000" dirty="0"/>
          </a:p>
        </p:txBody>
      </p:sp>
      <p:sp>
        <p:nvSpPr>
          <p:cNvPr id="18" name="Rectangle 6"/>
          <p:cNvSpPr>
            <a:spLocks noGrp="1"/>
          </p:cNvSpPr>
          <p:nvPr>
            <p:ph type="pic" sz="quarter" idx="15"/>
          </p:nvPr>
        </p:nvSpPr>
        <p:spPr>
          <a:xfrm>
            <a:off x="3474604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/>
          <a:lstStyle>
            <a:extLst/>
          </a:lstStyle>
          <a:p>
            <a:pPr algn="ctr">
              <a:buFontTx/>
              <a:buNone/>
            </a:pPr>
            <a:r>
              <a:rPr lang="en-US" sz="2000" smtClean="0"/>
              <a:t>Click icon to add picture</a:t>
            </a:r>
            <a:endParaRPr lang="en-US" sz="2000" dirty="0"/>
          </a:p>
        </p:txBody>
      </p:sp>
      <p:sp>
        <p:nvSpPr>
          <p:cNvPr id="2" name="Rectangle 6"/>
          <p:cNvSpPr>
            <a:spLocks noGrp="1"/>
          </p:cNvSpPr>
          <p:nvPr>
            <p:ph type="pic" sz="quarter" idx="16"/>
          </p:nvPr>
        </p:nvSpPr>
        <p:spPr>
          <a:xfrm>
            <a:off x="6162870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/>
          <a:lstStyle>
            <a:extLst/>
          </a:lstStyle>
          <a:p>
            <a:pPr algn="ctr">
              <a:buFontTx/>
              <a:buNone/>
            </a:pPr>
            <a:r>
              <a:rPr lang="en-US" sz="2000" smtClean="0"/>
              <a:t>Click icon to add picture</a:t>
            </a:r>
            <a:endParaRPr lang="en-US" sz="2000" dirty="0"/>
          </a:p>
        </p:txBody>
      </p:sp>
      <p:sp>
        <p:nvSpPr>
          <p:cNvPr id="8" name="Rectangle 7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5/2/2014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10" name="Rectangle 9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3046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preserve="1">
  <p:cSld name="2-Up Portrait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8"/>
          <p:cNvSpPr>
            <a:spLocks noGrp="1" noChangeAspect="1"/>
          </p:cNvSpPr>
          <p:nvPr>
            <p:ph type="pic" sz="quarter" idx="10"/>
          </p:nvPr>
        </p:nvSpPr>
        <p:spPr>
          <a:xfrm>
            <a:off x="4722047" y="609600"/>
            <a:ext cx="3431353" cy="4575141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sz="2400" i="0" smtClean="0"/>
              <a:t>Click icon to add picture</a:t>
            </a:r>
            <a:endParaRPr lang="en-US" sz="2400" i="0" dirty="0"/>
          </a:p>
        </p:txBody>
      </p:sp>
      <p:sp>
        <p:nvSpPr>
          <p:cNvPr id="11" name="Rectangle 8"/>
          <p:cNvSpPr>
            <a:spLocks noGrp="1" noChangeAspect="1"/>
          </p:cNvSpPr>
          <p:nvPr>
            <p:ph type="pic" sz="quarter" idx="11"/>
          </p:nvPr>
        </p:nvSpPr>
        <p:spPr>
          <a:xfrm>
            <a:off x="1066800" y="609600"/>
            <a:ext cx="3429000" cy="4572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sz="2400" i="0" smtClean="0"/>
              <a:t>Click icon to add picture</a:t>
            </a:r>
            <a:endParaRPr lang="en-US" sz="2400" i="0" dirty="0"/>
          </a:p>
        </p:txBody>
      </p:sp>
      <p:sp>
        <p:nvSpPr>
          <p:cNvPr id="3" name="Rectangle 7"/>
          <p:cNvSpPr>
            <a:spLocks noGrp="1"/>
          </p:cNvSpPr>
          <p:nvPr>
            <p:ph type="body" sz="quarter" idx="14" hasCustomPrompt="1"/>
          </p:nvPr>
        </p:nvSpPr>
        <p:spPr>
          <a:xfrm>
            <a:off x="1066800" y="5334000"/>
            <a:ext cx="3429000" cy="1066800"/>
          </a:xfrm>
        </p:spPr>
        <p:txBody>
          <a:bodyPr lIns="91440" rIns="9144"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9" name="Rectangle 7"/>
          <p:cNvSpPr>
            <a:spLocks noGrp="1"/>
          </p:cNvSpPr>
          <p:nvPr>
            <p:ph type="body" sz="quarter" idx="15" hasCustomPrompt="1"/>
          </p:nvPr>
        </p:nvSpPr>
        <p:spPr>
          <a:xfrm>
            <a:off x="4724400" y="5334000"/>
            <a:ext cx="3429000" cy="1066800"/>
          </a:xfrm>
        </p:spPr>
        <p:txBody>
          <a:bodyPr lIns="91440" rIns="9144"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6" name="Rectangle 5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5/2/2014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8" name="Rectangle 7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149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-Up Landscape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7"/>
          <p:cNvSpPr>
            <a:spLocks noGrp="1" noChangeAspect="1"/>
          </p:cNvSpPr>
          <p:nvPr>
            <p:ph type="pic" sz="quarter" idx="13"/>
          </p:nvPr>
        </p:nvSpPr>
        <p:spPr>
          <a:xfrm>
            <a:off x="4648200" y="1676400"/>
            <a:ext cx="4038600" cy="302895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5" name="Rectangle 7"/>
          <p:cNvSpPr>
            <a:spLocks noGrp="1" noChangeAspect="1"/>
          </p:cNvSpPr>
          <p:nvPr>
            <p:ph type="pic" sz="quarter" idx="14"/>
          </p:nvPr>
        </p:nvSpPr>
        <p:spPr>
          <a:xfrm>
            <a:off x="457200" y="1676400"/>
            <a:ext cx="4038600" cy="302895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body" sz="quarter" idx="16" hasCustomPrompt="1"/>
          </p:nvPr>
        </p:nvSpPr>
        <p:spPr>
          <a:xfrm>
            <a:off x="457200" y="4857750"/>
            <a:ext cx="4038600" cy="1238250"/>
          </a:xfrm>
        </p:spPr>
        <p:txBody>
          <a:bodyPr rIns="9144"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9" name="Rectangle 7"/>
          <p:cNvSpPr>
            <a:spLocks noGrp="1"/>
          </p:cNvSpPr>
          <p:nvPr>
            <p:ph type="body" sz="quarter" idx="17" hasCustomPrompt="1"/>
          </p:nvPr>
        </p:nvSpPr>
        <p:spPr>
          <a:xfrm>
            <a:off x="4648200" y="4857750"/>
            <a:ext cx="4038600" cy="1238250"/>
          </a:xfrm>
        </p:spPr>
        <p:txBody>
          <a:bodyPr rIns="9144"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6" name="Rectangle 5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5/2/2014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9" name="Rectangle 8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2777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-Up Mixed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/>
          <p:cNvSpPr>
            <a:spLocks noGrp="1" noChangeAspect="1"/>
          </p:cNvSpPr>
          <p:nvPr>
            <p:ph type="pic" sz="quarter" idx="11"/>
          </p:nvPr>
        </p:nvSpPr>
        <p:spPr>
          <a:xfrm>
            <a:off x="5141976" y="381000"/>
            <a:ext cx="3773424" cy="2830068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Clr>
                <a:srgbClr val="D34817"/>
              </a:buClr>
              <a:buSzPct val="85000"/>
              <a:buFontTx/>
              <a:buNone/>
            </a:pPr>
            <a:r>
              <a:rPr lang="en-US" i="0" smtClean="0"/>
              <a:t>Click icon to add picture</a:t>
            </a:r>
            <a:endParaRPr lang="en-US" i="0" dirty="0"/>
          </a:p>
        </p:txBody>
      </p:sp>
      <p:sp>
        <p:nvSpPr>
          <p:cNvPr id="22" name="Rectangle 7"/>
          <p:cNvSpPr>
            <a:spLocks noGrp="1" noChangeAspect="1"/>
          </p:cNvSpPr>
          <p:nvPr>
            <p:ph type="pic" sz="quarter" idx="12"/>
          </p:nvPr>
        </p:nvSpPr>
        <p:spPr>
          <a:xfrm>
            <a:off x="454152" y="381000"/>
            <a:ext cx="4462272" cy="5949696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Clr>
                <a:srgbClr val="D34817"/>
              </a:buClr>
              <a:buSzPct val="85000"/>
              <a:buFontTx/>
              <a:buNone/>
            </a:pPr>
            <a:r>
              <a:rPr lang="en-US" i="0" smtClean="0"/>
              <a:t>Click icon to add picture</a:t>
            </a:r>
            <a:endParaRPr lang="en-US" i="0" dirty="0"/>
          </a:p>
        </p:txBody>
      </p:sp>
      <p:sp>
        <p:nvSpPr>
          <p:cNvPr id="11" name="Rectangle 7"/>
          <p:cNvSpPr>
            <a:spLocks noGrp="1"/>
          </p:cNvSpPr>
          <p:nvPr>
            <p:ph type="body" sz="quarter" idx="13" hasCustomPrompt="1"/>
          </p:nvPr>
        </p:nvSpPr>
        <p:spPr>
          <a:xfrm>
            <a:off x="5141976" y="3352800"/>
            <a:ext cx="3773425" cy="2971800"/>
          </a:xfrm>
        </p:spPr>
        <p:txBody>
          <a:bodyPr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5/2/2014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8" name="Rectangle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2765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-Up Portrait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spect="1"/>
          </p:cNvSpPr>
          <p:nvPr>
            <p:ph type="pic" sz="quarter" idx="10"/>
          </p:nvPr>
        </p:nvSpPr>
        <p:spPr>
          <a:xfrm>
            <a:off x="228600" y="1066800"/>
            <a:ext cx="2743200" cy="3657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Clr>
                <a:srgbClr val="438086"/>
              </a:buClr>
              <a:buSzPct val="60000"/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Rectangle 8"/>
          <p:cNvSpPr>
            <a:spLocks noGrp="1" noChangeAspect="1"/>
          </p:cNvSpPr>
          <p:nvPr>
            <p:ph type="pic" sz="quarter" idx="11"/>
          </p:nvPr>
        </p:nvSpPr>
        <p:spPr>
          <a:xfrm>
            <a:off x="3200400" y="1066800"/>
            <a:ext cx="2743200" cy="3657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Clr>
                <a:srgbClr val="438086"/>
              </a:buClr>
              <a:buSzPct val="60000"/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1" name="Rectangle 8"/>
          <p:cNvSpPr>
            <a:spLocks noGrp="1" noChangeAspect="1"/>
          </p:cNvSpPr>
          <p:nvPr>
            <p:ph type="pic" sz="quarter" idx="12"/>
          </p:nvPr>
        </p:nvSpPr>
        <p:spPr>
          <a:xfrm>
            <a:off x="6172200" y="1066800"/>
            <a:ext cx="2743200" cy="3657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Clr>
                <a:srgbClr val="438086"/>
              </a:buClr>
              <a:buSzPct val="60000"/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body" sz="quarter" idx="13" hasCustomPrompt="1"/>
          </p:nvPr>
        </p:nvSpPr>
        <p:spPr>
          <a:xfrm>
            <a:off x="228600" y="4876800"/>
            <a:ext cx="2743200" cy="1447800"/>
          </a:xfrm>
        </p:spPr>
        <p:txBody>
          <a:bodyPr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6" name="Rectangle 6"/>
          <p:cNvSpPr>
            <a:spLocks noGrp="1"/>
          </p:cNvSpPr>
          <p:nvPr>
            <p:ph type="body" sz="quarter" idx="14" hasCustomPrompt="1"/>
          </p:nvPr>
        </p:nvSpPr>
        <p:spPr>
          <a:xfrm>
            <a:off x="3200400" y="4876800"/>
            <a:ext cx="2743200" cy="1447800"/>
          </a:xfrm>
        </p:spPr>
        <p:txBody>
          <a:bodyPr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4" name="Rectangle 6"/>
          <p:cNvSpPr>
            <a:spLocks noGrp="1"/>
          </p:cNvSpPr>
          <p:nvPr>
            <p:ph type="body" sz="quarter" idx="15" hasCustomPrompt="1"/>
          </p:nvPr>
        </p:nvSpPr>
        <p:spPr>
          <a:xfrm>
            <a:off x="6172200" y="4876800"/>
            <a:ext cx="2743200" cy="1447800"/>
          </a:xfrm>
        </p:spPr>
        <p:txBody>
          <a:bodyPr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5/2/2014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10" name="Rectangle 9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8298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-Up Landscap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7"/>
          <p:cNvSpPr>
            <a:spLocks noGrp="1" noChangeAspect="1"/>
          </p:cNvSpPr>
          <p:nvPr>
            <p:ph type="pic" sz="quarter" idx="11"/>
          </p:nvPr>
        </p:nvSpPr>
        <p:spPr>
          <a:xfrm>
            <a:off x="4663440" y="3403823"/>
            <a:ext cx="4023360" cy="3017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Clr>
                <a:srgbClr val="438086"/>
              </a:buClr>
              <a:buSzPct val="60000"/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5" name="Rectangle 7"/>
          <p:cNvSpPr>
            <a:spLocks noGrp="1" noChangeAspect="1"/>
          </p:cNvSpPr>
          <p:nvPr>
            <p:ph type="pic" sz="quarter" idx="12"/>
          </p:nvPr>
        </p:nvSpPr>
        <p:spPr>
          <a:xfrm>
            <a:off x="457200" y="3403823"/>
            <a:ext cx="4023360" cy="3017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Clr>
                <a:srgbClr val="438086"/>
              </a:buClr>
              <a:buSzPct val="60000"/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6" name="Rectangle 7"/>
          <p:cNvSpPr>
            <a:spLocks noGrp="1" noChangeAspect="1"/>
          </p:cNvSpPr>
          <p:nvPr>
            <p:ph type="pic" sz="quarter" idx="13"/>
          </p:nvPr>
        </p:nvSpPr>
        <p:spPr>
          <a:xfrm>
            <a:off x="4663440" y="228600"/>
            <a:ext cx="4023360" cy="3017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Clr>
                <a:srgbClr val="438086"/>
              </a:buClr>
              <a:buSzPct val="60000"/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Rectangle 11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228600"/>
            <a:ext cx="4023360" cy="3017520"/>
          </a:xfrm>
        </p:spPr>
        <p:txBody>
          <a:bodyPr anchor="b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6" name="Rectangle 5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5/2/2014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8" name="Rectangle 7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9194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-Up Mix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spect="1"/>
          </p:cNvSpPr>
          <p:nvPr>
            <p:ph type="pic" sz="quarter" idx="11"/>
          </p:nvPr>
        </p:nvSpPr>
        <p:spPr>
          <a:xfrm>
            <a:off x="5067300" y="3436620"/>
            <a:ext cx="3649900" cy="2889504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Clr>
                <a:srgbClr val="D34817"/>
              </a:buClr>
              <a:buSzPct val="85000"/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9" name="Rectangle 7"/>
          <p:cNvSpPr>
            <a:spLocks noGrp="1" noChangeAspect="1"/>
          </p:cNvSpPr>
          <p:nvPr>
            <p:ph type="pic" sz="quarter" idx="12"/>
          </p:nvPr>
        </p:nvSpPr>
        <p:spPr>
          <a:xfrm>
            <a:off x="426720" y="384048"/>
            <a:ext cx="4457700" cy="5943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Clr>
                <a:srgbClr val="D34817"/>
              </a:buClr>
              <a:buSzPct val="85000"/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0" name="Rectangle 7"/>
          <p:cNvSpPr>
            <a:spLocks noGrp="1" noChangeAspect="1"/>
          </p:cNvSpPr>
          <p:nvPr>
            <p:ph type="pic" sz="quarter" idx="13"/>
          </p:nvPr>
        </p:nvSpPr>
        <p:spPr>
          <a:xfrm>
            <a:off x="5067300" y="389332"/>
            <a:ext cx="3657600" cy="2887269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Clr>
                <a:srgbClr val="D34817"/>
              </a:buClr>
              <a:buSzPct val="85000"/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5/2/2014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8" name="Rectangle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9251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-Up Portrait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7"/>
          <p:cNvSpPr>
            <a:spLocks noGrp="1"/>
          </p:cNvSpPr>
          <p:nvPr>
            <p:ph type="pic" sz="quarter" idx="14"/>
          </p:nvPr>
        </p:nvSpPr>
        <p:spPr>
          <a:xfrm>
            <a:off x="2229297" y="228600"/>
            <a:ext cx="228521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" name="Rectangle 7"/>
          <p:cNvSpPr>
            <a:spLocks noGrp="1"/>
          </p:cNvSpPr>
          <p:nvPr>
            <p:ph type="pic" sz="quarter" idx="26"/>
          </p:nvPr>
        </p:nvSpPr>
        <p:spPr>
          <a:xfrm>
            <a:off x="2229297" y="3365392"/>
            <a:ext cx="228521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0" name="Rectangle 7"/>
          <p:cNvSpPr>
            <a:spLocks noGrp="1" noChangeAspect="1"/>
          </p:cNvSpPr>
          <p:nvPr>
            <p:ph type="pic" sz="quarter" idx="25"/>
          </p:nvPr>
        </p:nvSpPr>
        <p:spPr>
          <a:xfrm>
            <a:off x="4672217" y="228600"/>
            <a:ext cx="2286000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Rectangle 7"/>
          <p:cNvSpPr>
            <a:spLocks noGrp="1"/>
          </p:cNvSpPr>
          <p:nvPr>
            <p:ph type="pic" sz="quarter" idx="27"/>
          </p:nvPr>
        </p:nvSpPr>
        <p:spPr>
          <a:xfrm>
            <a:off x="4667697" y="3365392"/>
            <a:ext cx="228521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6" name="Rectangle 7"/>
          <p:cNvSpPr>
            <a:spLocks noGrp="1"/>
          </p:cNvSpPr>
          <p:nvPr>
            <p:ph type="body" sz="quarter" idx="16" hasCustomPrompt="1"/>
          </p:nvPr>
        </p:nvSpPr>
        <p:spPr>
          <a:xfrm>
            <a:off x="400497" y="1295400"/>
            <a:ext cx="1676400" cy="1905000"/>
          </a:xfrm>
        </p:spPr>
        <p:txBody>
          <a:bodyPr anchor="b" anchorCtr="0">
            <a:noAutofit/>
          </a:bodyPr>
          <a:lstStyle>
            <a:lvl1pPr marL="0" marR="0" indent="0" algn="r" rtl="0" latinLnBrk="0">
              <a:spcBef>
                <a:spcPct val="20000"/>
              </a:spcBef>
              <a:buFontTx/>
              <a:buNone/>
              <a:defRPr sz="16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4" name="Rectangle 7"/>
          <p:cNvSpPr>
            <a:spLocks noGrp="1"/>
          </p:cNvSpPr>
          <p:nvPr>
            <p:ph type="body" sz="quarter" idx="29" hasCustomPrompt="1"/>
          </p:nvPr>
        </p:nvSpPr>
        <p:spPr>
          <a:xfrm>
            <a:off x="7086600" y="1295400"/>
            <a:ext cx="1676400" cy="1905000"/>
          </a:xfrm>
        </p:spPr>
        <p:txBody>
          <a:bodyPr anchor="b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4" name="Rectangle 7"/>
          <p:cNvSpPr>
            <a:spLocks noGrp="1"/>
          </p:cNvSpPr>
          <p:nvPr>
            <p:ph type="body" sz="quarter" idx="28" hasCustomPrompt="1"/>
          </p:nvPr>
        </p:nvSpPr>
        <p:spPr>
          <a:xfrm>
            <a:off x="400497" y="3352800"/>
            <a:ext cx="1676400" cy="1905000"/>
          </a:xfrm>
        </p:spPr>
        <p:txBody>
          <a:bodyPr anchor="t" anchorCtr="0"/>
          <a:lstStyle>
            <a:lvl1pPr marL="0" marR="0" indent="0" algn="r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3" name="Rectangle 7"/>
          <p:cNvSpPr>
            <a:spLocks noGrp="1"/>
          </p:cNvSpPr>
          <p:nvPr>
            <p:ph type="body" sz="quarter" idx="30" hasCustomPrompt="1"/>
          </p:nvPr>
        </p:nvSpPr>
        <p:spPr>
          <a:xfrm>
            <a:off x="7086600" y="3352800"/>
            <a:ext cx="1676400" cy="1905000"/>
          </a:xfrm>
        </p:spPr>
        <p:txBody>
          <a:bodyPr anchor="t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1" name="Rectangle 10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5/2/2014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12" name="Rectangle 11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15" name="Rectangle 14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3702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-Up landscap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7"/>
          <p:cNvSpPr>
            <a:spLocks noGrp="1"/>
          </p:cNvSpPr>
          <p:nvPr>
            <p:ph type="pic" sz="quarter" idx="14"/>
          </p:nvPr>
        </p:nvSpPr>
        <p:spPr>
          <a:xfrm>
            <a:off x="926821" y="533400"/>
            <a:ext cx="3653297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body" sz="quarter" idx="16" hasCustomPrompt="1"/>
          </p:nvPr>
        </p:nvSpPr>
        <p:spPr>
          <a:xfrm>
            <a:off x="926821" y="6172200"/>
            <a:ext cx="3657600" cy="304800"/>
          </a:xfrm>
        </p:spPr>
        <p:txBody>
          <a:bodyPr lIns="9144" anchor="t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9" name="Rectangle 7"/>
          <p:cNvSpPr>
            <a:spLocks noGrp="1"/>
          </p:cNvSpPr>
          <p:nvPr>
            <p:ph type="pic" sz="quarter" idx="17"/>
          </p:nvPr>
        </p:nvSpPr>
        <p:spPr>
          <a:xfrm>
            <a:off x="4660621" y="533400"/>
            <a:ext cx="3657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6" name="Rectangle 7"/>
          <p:cNvSpPr>
            <a:spLocks noGrp="1"/>
          </p:cNvSpPr>
          <p:nvPr>
            <p:ph type="pic" sz="quarter" idx="18"/>
          </p:nvPr>
        </p:nvSpPr>
        <p:spPr>
          <a:xfrm>
            <a:off x="926821" y="3352800"/>
            <a:ext cx="3657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4" name="Rectangle 7"/>
          <p:cNvSpPr>
            <a:spLocks noGrp="1"/>
          </p:cNvSpPr>
          <p:nvPr>
            <p:ph type="pic" sz="quarter" idx="19"/>
          </p:nvPr>
        </p:nvSpPr>
        <p:spPr>
          <a:xfrm>
            <a:off x="4660621" y="3352800"/>
            <a:ext cx="3657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Rectangle 7"/>
          <p:cNvSpPr>
            <a:spLocks noGrp="1"/>
          </p:cNvSpPr>
          <p:nvPr>
            <p:ph type="body" sz="quarter" idx="22" hasCustomPrompt="1"/>
          </p:nvPr>
        </p:nvSpPr>
        <p:spPr>
          <a:xfrm>
            <a:off x="926821" y="152400"/>
            <a:ext cx="3657600" cy="304800"/>
          </a:xfrm>
        </p:spPr>
        <p:txBody>
          <a:bodyPr lIns="9144" anchor="t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8" name="Rectangle 7"/>
          <p:cNvSpPr>
            <a:spLocks noGrp="1"/>
          </p:cNvSpPr>
          <p:nvPr>
            <p:ph type="body" sz="quarter" idx="23" hasCustomPrompt="1"/>
          </p:nvPr>
        </p:nvSpPr>
        <p:spPr>
          <a:xfrm>
            <a:off x="4660621" y="6172200"/>
            <a:ext cx="3657600" cy="304800"/>
          </a:xfrm>
        </p:spPr>
        <p:txBody>
          <a:bodyPr lIns="9144" anchor="t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6" name="Rectangle 7"/>
          <p:cNvSpPr>
            <a:spLocks noGrp="1"/>
          </p:cNvSpPr>
          <p:nvPr>
            <p:ph type="body" sz="quarter" idx="24" hasCustomPrompt="1"/>
          </p:nvPr>
        </p:nvSpPr>
        <p:spPr>
          <a:xfrm>
            <a:off x="4660621" y="152400"/>
            <a:ext cx="3657600" cy="304800"/>
          </a:xfrm>
        </p:spPr>
        <p:txBody>
          <a:bodyPr lIns="9144" anchor="t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0" name="Rectangle 9"/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5/2/2014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26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27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2441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-Up Portrait with Larg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7"/>
          <p:cNvSpPr>
            <a:spLocks noGrp="1"/>
          </p:cNvSpPr>
          <p:nvPr>
            <p:ph type="pic" sz="quarter" idx="14"/>
          </p:nvPr>
        </p:nvSpPr>
        <p:spPr>
          <a:xfrm>
            <a:off x="152400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0" name="Rectangle 7"/>
          <p:cNvSpPr>
            <a:spLocks noGrp="1"/>
          </p:cNvSpPr>
          <p:nvPr>
            <p:ph type="pic" sz="quarter" idx="31"/>
          </p:nvPr>
        </p:nvSpPr>
        <p:spPr>
          <a:xfrm>
            <a:off x="4546600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7" name="Rectangle 7"/>
          <p:cNvSpPr>
            <a:spLocks noGrp="1"/>
          </p:cNvSpPr>
          <p:nvPr>
            <p:ph type="pic" sz="quarter" idx="30"/>
          </p:nvPr>
        </p:nvSpPr>
        <p:spPr>
          <a:xfrm>
            <a:off x="2349060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9" name="Rectangle 7"/>
          <p:cNvSpPr>
            <a:spLocks noGrp="1"/>
          </p:cNvSpPr>
          <p:nvPr>
            <p:ph type="pic" sz="quarter" idx="32"/>
          </p:nvPr>
        </p:nvSpPr>
        <p:spPr>
          <a:xfrm>
            <a:off x="6740166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Rectangle 7"/>
          <p:cNvSpPr>
            <a:spLocks noGrp="1"/>
          </p:cNvSpPr>
          <p:nvPr>
            <p:ph type="body" sz="quarter" idx="29" hasCustomPrompt="1"/>
          </p:nvPr>
        </p:nvSpPr>
        <p:spPr>
          <a:xfrm>
            <a:off x="152400" y="4495800"/>
            <a:ext cx="8763000" cy="1905000"/>
          </a:xfrm>
        </p:spPr>
        <p:txBody>
          <a:bodyPr anchor="t" anchorCtr="0"/>
          <a:lstStyle>
            <a:lvl1pPr marL="0" marR="0" indent="0" algn="l">
              <a:buFontTx/>
              <a:buNone/>
              <a:defRPr sz="24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dt" sz="half" idx="33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5/2/2014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34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10" name="Rectangle 9"/>
          <p:cNvSpPr>
            <a:spLocks noGrp="1"/>
          </p:cNvSpPr>
          <p:nvPr>
            <p:ph type="ftr" sz="quarter" idx="35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516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-Up: 1 Portrait with  3 Landsc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7"/>
          <p:cNvSpPr>
            <a:spLocks noGrp="1"/>
          </p:cNvSpPr>
          <p:nvPr>
            <p:ph type="pic" sz="quarter" idx="14"/>
          </p:nvPr>
        </p:nvSpPr>
        <p:spPr>
          <a:xfrm>
            <a:off x="685800" y="257665"/>
            <a:ext cx="4617720" cy="6172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Rectangle 7"/>
          <p:cNvSpPr>
            <a:spLocks noGrp="1" noChangeAspect="1"/>
          </p:cNvSpPr>
          <p:nvPr>
            <p:ph type="pic" sz="quarter" idx="18"/>
          </p:nvPr>
        </p:nvSpPr>
        <p:spPr>
          <a:xfrm>
            <a:off x="5788848" y="257665"/>
            <a:ext cx="2438402" cy="1828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6" name="Rectangle 7"/>
          <p:cNvSpPr>
            <a:spLocks noGrp="1" noChangeAspect="1"/>
          </p:cNvSpPr>
          <p:nvPr>
            <p:ph type="pic" sz="quarter" idx="22"/>
          </p:nvPr>
        </p:nvSpPr>
        <p:spPr>
          <a:xfrm>
            <a:off x="5788848" y="2432657"/>
            <a:ext cx="2438402" cy="1828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4" name="Rectangle 7"/>
          <p:cNvSpPr>
            <a:spLocks noGrp="1" noChangeAspect="1"/>
          </p:cNvSpPr>
          <p:nvPr>
            <p:ph type="pic" sz="quarter" idx="23"/>
          </p:nvPr>
        </p:nvSpPr>
        <p:spPr>
          <a:xfrm>
            <a:off x="5788848" y="4607649"/>
            <a:ext cx="2438402" cy="1828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dt" sz="half" idx="24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5/2/2014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9" name="Rectangle 8"/>
          <p:cNvSpPr>
            <a:spLocks noGrp="1"/>
          </p:cNvSpPr>
          <p:nvPr>
            <p:ph type="ftr" sz="quarter" idx="26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6337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5-up: 3 Landscape with 2 Portra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/>
          <p:cNvSpPr>
            <a:spLocks noGrp="1"/>
          </p:cNvSpPr>
          <p:nvPr>
            <p:ph type="pic" sz="quarter" idx="14"/>
          </p:nvPr>
        </p:nvSpPr>
        <p:spPr>
          <a:xfrm>
            <a:off x="609600" y="3429000"/>
            <a:ext cx="207015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Rectangle 7"/>
          <p:cNvSpPr>
            <a:spLocks noGrp="1"/>
          </p:cNvSpPr>
          <p:nvPr>
            <p:ph type="pic" sz="quarter" idx="17"/>
          </p:nvPr>
        </p:nvSpPr>
        <p:spPr>
          <a:xfrm>
            <a:off x="3033848" y="228600"/>
            <a:ext cx="5562600" cy="417195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1" name="Rectangle 7"/>
          <p:cNvSpPr>
            <a:spLocks noGrp="1"/>
          </p:cNvSpPr>
          <p:nvPr>
            <p:ph type="pic" sz="quarter" idx="26"/>
          </p:nvPr>
        </p:nvSpPr>
        <p:spPr>
          <a:xfrm>
            <a:off x="609600" y="228600"/>
            <a:ext cx="207015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6" name="Rectangle 7"/>
          <p:cNvSpPr>
            <a:spLocks noGrp="1" noChangeAspect="1"/>
          </p:cNvSpPr>
          <p:nvPr>
            <p:ph type="pic" sz="quarter" idx="27"/>
          </p:nvPr>
        </p:nvSpPr>
        <p:spPr>
          <a:xfrm>
            <a:off x="5943600" y="4495800"/>
            <a:ext cx="2666999" cy="1874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Rectangle 7"/>
          <p:cNvSpPr>
            <a:spLocks noGrp="1" noChangeAspect="1"/>
          </p:cNvSpPr>
          <p:nvPr>
            <p:ph type="pic" sz="quarter" idx="28"/>
          </p:nvPr>
        </p:nvSpPr>
        <p:spPr>
          <a:xfrm>
            <a:off x="3033848" y="4495800"/>
            <a:ext cx="2757352" cy="1874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dt" sz="half" idx="29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5/2/2014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0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10" name="Rectangle 9"/>
          <p:cNvSpPr>
            <a:spLocks noGrp="1"/>
          </p:cNvSpPr>
          <p:nvPr>
            <p:ph type="ftr" sz="quarter" idx="31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6263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5-Up: 3 Portrait with 2 Landsc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7"/>
          <p:cNvSpPr>
            <a:spLocks noGrp="1"/>
          </p:cNvSpPr>
          <p:nvPr>
            <p:ph type="pic" sz="quarter" idx="26"/>
          </p:nvPr>
        </p:nvSpPr>
        <p:spPr>
          <a:xfrm>
            <a:off x="512134" y="3124200"/>
            <a:ext cx="2606040" cy="32766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Rectangle 7"/>
          <p:cNvSpPr>
            <a:spLocks noGrp="1"/>
          </p:cNvSpPr>
          <p:nvPr>
            <p:ph type="pic" sz="quarter" idx="29"/>
          </p:nvPr>
        </p:nvSpPr>
        <p:spPr>
          <a:xfrm>
            <a:off x="512134" y="228600"/>
            <a:ext cx="39624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0" name="Rectangle 7"/>
          <p:cNvSpPr>
            <a:spLocks noGrp="1"/>
          </p:cNvSpPr>
          <p:nvPr>
            <p:ph type="pic" sz="quarter" idx="30"/>
          </p:nvPr>
        </p:nvSpPr>
        <p:spPr>
          <a:xfrm>
            <a:off x="4718374" y="228600"/>
            <a:ext cx="39624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Rectangle 7"/>
          <p:cNvSpPr>
            <a:spLocks noGrp="1"/>
          </p:cNvSpPr>
          <p:nvPr>
            <p:ph type="pic" sz="quarter" idx="27"/>
          </p:nvPr>
        </p:nvSpPr>
        <p:spPr>
          <a:xfrm>
            <a:off x="3293434" y="3124200"/>
            <a:ext cx="2606040" cy="32766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1" name="Rectangle 7"/>
          <p:cNvSpPr>
            <a:spLocks noGrp="1"/>
          </p:cNvSpPr>
          <p:nvPr>
            <p:ph type="pic" sz="quarter" idx="28"/>
          </p:nvPr>
        </p:nvSpPr>
        <p:spPr>
          <a:xfrm>
            <a:off x="6074734" y="3124200"/>
            <a:ext cx="2606040" cy="32766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5/2/2014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9" name="Rectangle 8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526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qua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¥ل云玗İαЂôÁûÂÚ丫:Pïçtúrê Plå¢éhõlðér 表¥鷗字㌍ 表_W 3"/>
          <p:cNvSpPr>
            <a:spLocks noGrp="1" noChangeAspect="1"/>
          </p:cNvSpPr>
          <p:nvPr>
            <p:ph type="pic" sz="quarter" idx="10"/>
          </p:nvPr>
        </p:nvSpPr>
        <p:spPr>
          <a:xfrm>
            <a:off x="3050273" y="1600200"/>
            <a:ext cx="3198127" cy="32004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sz="2400" i="0" smtClean="0"/>
              <a:t>Click icon to add picture</a:t>
            </a:r>
            <a:endParaRPr lang="en-US" sz="2400" i="0" dirty="0"/>
          </a:p>
        </p:txBody>
      </p:sp>
      <p:sp>
        <p:nvSpPr>
          <p:cNvPr id="7" name="W¥ل云玗İαЂÕØÚáÛ丫:Téxt Plàçèhòlðêr 表¥鷗字㌍_W 6"/>
          <p:cNvSpPr>
            <a:spLocks noGrp="1"/>
          </p:cNvSpPr>
          <p:nvPr>
            <p:ph type="body" sz="quarter" idx="15" hasCustomPrompt="1"/>
          </p:nvPr>
        </p:nvSpPr>
        <p:spPr>
          <a:xfrm>
            <a:off x="3048000" y="4876800"/>
            <a:ext cx="3200400" cy="1295400"/>
          </a:xfrm>
        </p:spPr>
        <p:txBody>
          <a:bodyPr tIns="91440" rIns="9144" bIns="91440" anchor="t"/>
          <a:lstStyle>
            <a:lvl1pPr marL="0" marR="0" indent="0" algn="l">
              <a:buFontTx/>
              <a:buNone/>
              <a:defRPr sz="1800" i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5" name="Rectangle 4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5/2/2014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8" name="Rectangle 7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7011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-Up Squa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¥ل云玗İαЂôÁûÂÚ丫:Pïçtúrê Plå¢éhõlðér 表¥鷗字㌍ 表_W 3"/>
          <p:cNvSpPr>
            <a:spLocks noGrp="1" noChangeAspect="1"/>
          </p:cNvSpPr>
          <p:nvPr>
            <p:ph type="pic" sz="quarter" idx="10"/>
          </p:nvPr>
        </p:nvSpPr>
        <p:spPr>
          <a:xfrm>
            <a:off x="4955273" y="1371600"/>
            <a:ext cx="3198127" cy="32004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sz="2400" i="0" smtClean="0"/>
              <a:t>Click icon to add picture</a:t>
            </a:r>
            <a:endParaRPr lang="en-US" sz="2400" i="0" dirty="0"/>
          </a:p>
        </p:txBody>
      </p:sp>
      <p:sp>
        <p:nvSpPr>
          <p:cNvPr id="6" name="W¥ل云玗İαЂôÁûÂÚ丫:Pïçtúrê Plå¢éhõlðér 表¥鷗字㌍ 表_W 5"/>
          <p:cNvSpPr>
            <a:spLocks noGrp="1" noChangeAspect="1"/>
          </p:cNvSpPr>
          <p:nvPr>
            <p:ph type="pic" sz="quarter" idx="14"/>
          </p:nvPr>
        </p:nvSpPr>
        <p:spPr>
          <a:xfrm>
            <a:off x="1143000" y="1371600"/>
            <a:ext cx="3198127" cy="32004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sz="2400" i="0" smtClean="0"/>
              <a:t>Click icon to add picture</a:t>
            </a:r>
            <a:endParaRPr lang="en-US" sz="2400" i="0" dirty="0"/>
          </a:p>
        </p:txBody>
      </p:sp>
      <p:sp>
        <p:nvSpPr>
          <p:cNvPr id="7" name="W¥ل云玗İαЂÕØÚáÛ丫:Téxt Plàçèhòlðêr 表¥鷗字㌍_W 6"/>
          <p:cNvSpPr>
            <a:spLocks noGrp="1"/>
          </p:cNvSpPr>
          <p:nvPr>
            <p:ph type="body" sz="quarter" idx="15" hasCustomPrompt="1"/>
          </p:nvPr>
        </p:nvSpPr>
        <p:spPr>
          <a:xfrm>
            <a:off x="4953000" y="4648200"/>
            <a:ext cx="3200400" cy="1295400"/>
          </a:xfrm>
        </p:spPr>
        <p:txBody>
          <a:bodyPr tIns="91440" rIns="9144" bIns="91440" anchor="t"/>
          <a:lstStyle>
            <a:lvl1pPr marL="0" marR="0" indent="0" algn="l">
              <a:buFontTx/>
              <a:buNone/>
              <a:defRPr sz="1800" i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8" name="W¥ل云玗İαЂÕØÚáÛ丫:Téxt Plàçèhòlðêr 表¥鷗字㌍_W 7"/>
          <p:cNvSpPr>
            <a:spLocks noGrp="1"/>
          </p:cNvSpPr>
          <p:nvPr>
            <p:ph type="body" sz="quarter" idx="16" hasCustomPrompt="1"/>
          </p:nvPr>
        </p:nvSpPr>
        <p:spPr>
          <a:xfrm>
            <a:off x="1143000" y="4648200"/>
            <a:ext cx="3200400" cy="1295400"/>
          </a:xfrm>
        </p:spPr>
        <p:txBody>
          <a:bodyPr tIns="91440" rIns="9144" bIns="91440" anchor="t"/>
          <a:lstStyle>
            <a:lvl1pPr marL="0" marR="0" indent="0" algn="l">
              <a:buFontTx/>
              <a:buNone/>
              <a:defRPr sz="1800" i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9" name="Rectangle 8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5/2/2014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10" name="Rectangle 9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11" name="Rectangle 10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3579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W¥ل云玗İαЂôÁûÂÚ丫:Pïçtúrê Plå¢éhõlðér 表¥鷗字㌍ 表_W 2"/>
          <p:cNvSpPr>
            <a:spLocks noGrp="1"/>
          </p:cNvSpPr>
          <p:nvPr>
            <p:ph type="pic" sz="quarter" idx="30"/>
          </p:nvPr>
        </p:nvSpPr>
        <p:spPr>
          <a:xfrm>
            <a:off x="457200" y="2057400"/>
            <a:ext cx="8229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W¥ل云玗İαЂÕØÚáÛ丫:Téxt Plàçèhòlðêr 表¥鷗字㌍_W 3"/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4876800"/>
            <a:ext cx="8229600" cy="1447800"/>
          </a:xfrm>
        </p:spPr>
        <p:txBody>
          <a:bodyPr tIns="91440" rIns="9144" bIns="91440" anchor="t"/>
          <a:lstStyle>
            <a:lvl1pPr marL="0" marR="0" indent="0" algn="l">
              <a:buFontTx/>
              <a:buNone/>
              <a:defRPr sz="1800" i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5" name="Rectangle 4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5/2/2014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7" name="Rectangle 6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4871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3"/>
          <p:cNvSpPr>
            <a:spLocks noGrp="1"/>
          </p:cNvSpPr>
          <p:nvPr>
            <p:ph type="title"/>
          </p:nvPr>
        </p:nvSpPr>
        <p:spPr/>
        <p:txBody>
          <a:bodyPr anchor="ctr"/>
          <a:lstStyle>
            <a:extLst/>
          </a:lstStyle>
          <a:p>
            <a:r>
              <a:rPr lang="en-US" noProof="1" smtClean="0"/>
              <a:t>Click to edit Master title style</a:t>
            </a:r>
            <a:endParaRPr lang="en-US"/>
          </a:p>
        </p:txBody>
      </p:sp>
      <p:sp>
        <p:nvSpPr>
          <p:cNvPr id="14" name="Rectangle 6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noProof="1" smtClean="0"/>
              <a:t>Click to edit Master text styles</a:t>
            </a:r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  <a:endParaRPr lang="en-US"/>
          </a:p>
        </p:txBody>
      </p:sp>
      <p:sp>
        <p:nvSpPr>
          <p:cNvPr id="2" name="Rectangle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B2EC6F-6501-4E04-BD6C-A8A6CABB2C5B}" type="datetimeFigureOut">
              <a:rPr lang="en-US" smtClean="0">
                <a:solidFill>
                  <a:srgbClr val="D4D2D0"/>
                </a:solidFill>
              </a:rPr>
              <a:pPr/>
              <a:t>5/2/2014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27" name="Rectangle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24" name="Rectangl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63B0023-0CED-47F7-85AE-654F0B232C29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24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25910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1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44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17" Type="http://schemas.openxmlformats.org/officeDocument/2006/relationships/slideLayout" Target="../slideLayouts/slideLayout40.xml"/><Relationship Id="rId2" Type="http://schemas.openxmlformats.org/officeDocument/2006/relationships/slideLayout" Target="../slideLayouts/slideLayout25.xml"/><Relationship Id="rId16" Type="http://schemas.openxmlformats.org/officeDocument/2006/relationships/slideLayout" Target="../slideLayouts/slideLayout39.xml"/><Relationship Id="rId20" Type="http://schemas.openxmlformats.org/officeDocument/2006/relationships/slideLayout" Target="../slideLayouts/slideLayout43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24" Type="http://schemas.openxmlformats.org/officeDocument/2006/relationships/theme" Target="../theme/theme2.xml"/><Relationship Id="rId5" Type="http://schemas.openxmlformats.org/officeDocument/2006/relationships/slideLayout" Target="../slideLayouts/slideLayout28.xml"/><Relationship Id="rId15" Type="http://schemas.openxmlformats.org/officeDocument/2006/relationships/slideLayout" Target="../slideLayouts/slideLayout38.xml"/><Relationship Id="rId23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33.xml"/><Relationship Id="rId19" Type="http://schemas.openxmlformats.org/officeDocument/2006/relationships/slideLayout" Target="../slideLayouts/slideLayout42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slideLayout" Target="../slideLayouts/slideLayout37.xml"/><Relationship Id="rId22" Type="http://schemas.openxmlformats.org/officeDocument/2006/relationships/slideLayout" Target="../slideLayouts/slideLayout4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slideLayout" Target="../slideLayouts/slideLayout59.xml"/><Relationship Id="rId18" Type="http://schemas.openxmlformats.org/officeDocument/2006/relationships/slideLayout" Target="../slideLayouts/slideLayout64.xml"/><Relationship Id="rId3" Type="http://schemas.openxmlformats.org/officeDocument/2006/relationships/slideLayout" Target="../slideLayouts/slideLayout49.xml"/><Relationship Id="rId21" Type="http://schemas.openxmlformats.org/officeDocument/2006/relationships/slideLayout" Target="../slideLayouts/slideLayout67.xml"/><Relationship Id="rId7" Type="http://schemas.openxmlformats.org/officeDocument/2006/relationships/slideLayout" Target="../slideLayouts/slideLayout53.xml"/><Relationship Id="rId12" Type="http://schemas.openxmlformats.org/officeDocument/2006/relationships/slideLayout" Target="../slideLayouts/slideLayout58.xml"/><Relationship Id="rId17" Type="http://schemas.openxmlformats.org/officeDocument/2006/relationships/slideLayout" Target="../slideLayouts/slideLayout63.xml"/><Relationship Id="rId2" Type="http://schemas.openxmlformats.org/officeDocument/2006/relationships/slideLayout" Target="../slideLayouts/slideLayout48.xml"/><Relationship Id="rId16" Type="http://schemas.openxmlformats.org/officeDocument/2006/relationships/slideLayout" Target="../slideLayouts/slideLayout62.xml"/><Relationship Id="rId20" Type="http://schemas.openxmlformats.org/officeDocument/2006/relationships/slideLayout" Target="../slideLayouts/slideLayout66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24" Type="http://schemas.openxmlformats.org/officeDocument/2006/relationships/theme" Target="../theme/theme3.xml"/><Relationship Id="rId5" Type="http://schemas.openxmlformats.org/officeDocument/2006/relationships/slideLayout" Target="../slideLayouts/slideLayout51.xml"/><Relationship Id="rId15" Type="http://schemas.openxmlformats.org/officeDocument/2006/relationships/slideLayout" Target="../slideLayouts/slideLayout61.xml"/><Relationship Id="rId23" Type="http://schemas.openxmlformats.org/officeDocument/2006/relationships/slideLayout" Target="../slideLayouts/slideLayout69.xml"/><Relationship Id="rId10" Type="http://schemas.openxmlformats.org/officeDocument/2006/relationships/slideLayout" Target="../slideLayouts/slideLayout56.xml"/><Relationship Id="rId19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Relationship Id="rId14" Type="http://schemas.openxmlformats.org/officeDocument/2006/relationships/slideLayout" Target="../slideLayouts/slideLayout60.xml"/><Relationship Id="rId22" Type="http://schemas.openxmlformats.org/officeDocument/2006/relationships/slideLayout" Target="../slideLayouts/slideLayout6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49362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lang="en-US" noProof="1" smtClean="0"/>
              <a:t>Click to edit Master title style</a:t>
            </a:r>
            <a:endParaRPr lang="en-US" dirty="0"/>
          </a:p>
        </p:txBody>
      </p:sp>
      <p:sp>
        <p:nvSpPr>
          <p:cNvPr id="13" name="Rectangle 5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/>
            <a:r>
              <a:rPr lang="en-US" noProof="1" smtClean="0"/>
              <a:t>Click to edit Master text styles</a:t>
            </a:r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  <a:endParaRPr lang="en-US" dirty="0"/>
          </a:p>
        </p:txBody>
      </p:sp>
      <p:sp>
        <p:nvSpPr>
          <p:cNvPr id="29" name="Rectangle 3"/>
          <p:cNvSpPr>
            <a:spLocks noGrp="1"/>
          </p:cNvSpPr>
          <p:nvPr>
            <p:ph type="dt" sz="half" idx="2"/>
          </p:nvPr>
        </p:nvSpPr>
        <p:spPr>
          <a:xfrm>
            <a:off x="66675" y="6559360"/>
            <a:ext cx="2438400" cy="244475"/>
          </a:xfrm>
          <a:prstGeom prst="rect">
            <a:avLst/>
          </a:prstGeom>
        </p:spPr>
        <p:txBody>
          <a:bodyPr anchor="b"/>
          <a:lstStyle>
            <a:lvl1pPr>
              <a:defRPr sz="1200">
                <a:solidFill>
                  <a:schemeClr val="tx2"/>
                </a:solidFill>
              </a:defRPr>
            </a:lvl1pPr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5/2/2014</a:t>
            </a:fld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20" name="Rectangle 25"/>
          <p:cNvSpPr>
            <a:spLocks noGrp="1"/>
          </p:cNvSpPr>
          <p:nvPr>
            <p:ph type="ftr" sz="quarter" idx="3"/>
          </p:nvPr>
        </p:nvSpPr>
        <p:spPr>
          <a:xfrm>
            <a:off x="2995653" y="6558153"/>
            <a:ext cx="4648200" cy="246888"/>
          </a:xfrm>
          <a:prstGeom prst="rect">
            <a:avLst/>
          </a:prstGeom>
        </p:spPr>
        <p:txBody>
          <a:bodyPr anchor="b"/>
          <a:lstStyle>
            <a:lvl1pPr algn="ctr">
              <a:defRPr sz="1200">
                <a:solidFill>
                  <a:schemeClr val="tx2"/>
                </a:solidFill>
              </a:defRPr>
            </a:lvl1pPr>
            <a:extLst/>
          </a:lstStyle>
          <a:p>
            <a:pPr algn="ctr"/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23" name="Rectangle 16"/>
          <p:cNvSpPr>
            <a:spLocks noGrp="1"/>
          </p:cNvSpPr>
          <p:nvPr>
            <p:ph type="sldNum" sz="quarter" idx="4"/>
          </p:nvPr>
        </p:nvSpPr>
        <p:spPr>
          <a:xfrm>
            <a:off x="8172450" y="6559360"/>
            <a:ext cx="914400" cy="24447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tx2"/>
                </a:solidFill>
              </a:defRPr>
            </a:lvl1pPr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sz="1200" dirty="0">
              <a:solidFill>
                <a:schemeClr val="tx2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1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sz="3200" cap="all" baseline="0">
          <a:solidFill>
            <a:schemeClr val="tx2"/>
          </a:solidFill>
          <a:effectLst>
            <a:outerShdw blurRad="51000" dist="370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  <a:extLst/>
    </p:titleStyle>
    <p:bodyStyle>
      <a:lvl1pPr marL="342900" indent="-342900" algn="l" rtl="0" eaLnBrk="1" latinLnBrk="0" hangingPunct="1">
        <a:spcBef>
          <a:spcPct val="20000"/>
        </a:spcBef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har char="–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49362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lang="en-US" noProof="1" smtClean="0"/>
              <a:t>Click to edit Master title style</a:t>
            </a:r>
            <a:endParaRPr lang="en-US" dirty="0"/>
          </a:p>
        </p:txBody>
      </p:sp>
      <p:sp>
        <p:nvSpPr>
          <p:cNvPr id="13" name="Rectangle 5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/>
            <a:r>
              <a:rPr lang="en-US" noProof="1" smtClean="0"/>
              <a:t>Click to edit Master text styles</a:t>
            </a:r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  <a:endParaRPr lang="en-US" dirty="0"/>
          </a:p>
        </p:txBody>
      </p:sp>
      <p:sp>
        <p:nvSpPr>
          <p:cNvPr id="29" name="Rectangle 3"/>
          <p:cNvSpPr>
            <a:spLocks noGrp="1"/>
          </p:cNvSpPr>
          <p:nvPr>
            <p:ph type="dt" sz="half" idx="2"/>
          </p:nvPr>
        </p:nvSpPr>
        <p:spPr>
          <a:xfrm>
            <a:off x="66675" y="6559360"/>
            <a:ext cx="2438400" cy="244475"/>
          </a:xfrm>
          <a:prstGeom prst="rect">
            <a:avLst/>
          </a:prstGeom>
        </p:spPr>
        <p:txBody>
          <a:bodyPr anchor="b"/>
          <a:lstStyle>
            <a:lvl1pPr>
              <a:defRPr sz="1200">
                <a:solidFill>
                  <a:schemeClr val="tx2"/>
                </a:solidFill>
              </a:defRPr>
            </a:lvl1pPr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5/2/2014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20" name="Rectangle 25"/>
          <p:cNvSpPr>
            <a:spLocks noGrp="1"/>
          </p:cNvSpPr>
          <p:nvPr>
            <p:ph type="ftr" sz="quarter" idx="3"/>
          </p:nvPr>
        </p:nvSpPr>
        <p:spPr>
          <a:xfrm>
            <a:off x="2995653" y="6558153"/>
            <a:ext cx="4648200" cy="246888"/>
          </a:xfrm>
          <a:prstGeom prst="rect">
            <a:avLst/>
          </a:prstGeom>
        </p:spPr>
        <p:txBody>
          <a:bodyPr anchor="b"/>
          <a:lstStyle>
            <a:lvl1pPr algn="ctr">
              <a:defRPr sz="1200">
                <a:solidFill>
                  <a:schemeClr val="tx2"/>
                </a:solidFill>
              </a:defRPr>
            </a:lvl1pPr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23" name="Rectangle 16"/>
          <p:cNvSpPr>
            <a:spLocks noGrp="1"/>
          </p:cNvSpPr>
          <p:nvPr>
            <p:ph type="sldNum" sz="quarter" idx="4"/>
          </p:nvPr>
        </p:nvSpPr>
        <p:spPr>
          <a:xfrm>
            <a:off x="8172450" y="6559360"/>
            <a:ext cx="914400" cy="24447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tx2"/>
                </a:solidFill>
              </a:defRPr>
            </a:lvl1pPr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466688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695" r:id="rId23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sz="3200" cap="all" baseline="0">
          <a:solidFill>
            <a:schemeClr val="tx2"/>
          </a:solidFill>
          <a:effectLst>
            <a:outerShdw blurRad="51000" dist="370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  <a:extLst/>
    </p:titleStyle>
    <p:bodyStyle>
      <a:lvl1pPr marL="342900" indent="-342900" algn="l" rtl="0" eaLnBrk="1" latinLnBrk="0" hangingPunct="1">
        <a:spcBef>
          <a:spcPct val="20000"/>
        </a:spcBef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har char="–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49362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lang="en-US" noProof="1" smtClean="0"/>
              <a:t>Click to edit Master title style</a:t>
            </a:r>
            <a:endParaRPr lang="en-US" dirty="0"/>
          </a:p>
        </p:txBody>
      </p:sp>
      <p:sp>
        <p:nvSpPr>
          <p:cNvPr id="13" name="Rectangle 5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/>
            <a:r>
              <a:rPr lang="en-US" noProof="1" smtClean="0"/>
              <a:t>Click to edit Master text styles</a:t>
            </a:r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  <a:endParaRPr lang="en-US" dirty="0"/>
          </a:p>
        </p:txBody>
      </p:sp>
      <p:sp>
        <p:nvSpPr>
          <p:cNvPr id="29" name="Rectangle 3"/>
          <p:cNvSpPr>
            <a:spLocks noGrp="1"/>
          </p:cNvSpPr>
          <p:nvPr>
            <p:ph type="dt" sz="half" idx="2"/>
          </p:nvPr>
        </p:nvSpPr>
        <p:spPr>
          <a:xfrm>
            <a:off x="66675" y="6559360"/>
            <a:ext cx="2438400" cy="244475"/>
          </a:xfrm>
          <a:prstGeom prst="rect">
            <a:avLst/>
          </a:prstGeom>
        </p:spPr>
        <p:txBody>
          <a:bodyPr anchor="b"/>
          <a:lstStyle>
            <a:lvl1pPr>
              <a:defRPr sz="1200">
                <a:solidFill>
                  <a:schemeClr val="tx2"/>
                </a:solidFill>
              </a:defRPr>
            </a:lvl1pPr>
            <a:extLst/>
          </a:lstStyle>
          <a:p>
            <a:fld id="{F30C84A2-23CF-44F5-B813-5187ED5C7D1C}" type="datetimeFigureOut">
              <a:rPr lang="en-US" smtClean="0">
                <a:solidFill>
                  <a:srgbClr val="D4D2D0"/>
                </a:solidFill>
              </a:rPr>
              <a:pPr/>
              <a:t>5/2/2014</a:t>
            </a:fld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20" name="Rectangle 25"/>
          <p:cNvSpPr>
            <a:spLocks noGrp="1"/>
          </p:cNvSpPr>
          <p:nvPr>
            <p:ph type="ftr" sz="quarter" idx="3"/>
          </p:nvPr>
        </p:nvSpPr>
        <p:spPr>
          <a:xfrm>
            <a:off x="2995653" y="6558153"/>
            <a:ext cx="4648200" cy="246888"/>
          </a:xfrm>
          <a:prstGeom prst="rect">
            <a:avLst/>
          </a:prstGeom>
        </p:spPr>
        <p:txBody>
          <a:bodyPr anchor="b"/>
          <a:lstStyle>
            <a:lvl1pPr algn="ctr">
              <a:defRPr sz="1200">
                <a:solidFill>
                  <a:schemeClr val="tx2"/>
                </a:solidFill>
              </a:defRPr>
            </a:lvl1pPr>
            <a:extLst/>
          </a:lstStyle>
          <a:p>
            <a:endParaRPr lang="en-US" dirty="0">
              <a:solidFill>
                <a:srgbClr val="D4D2D0"/>
              </a:solidFill>
            </a:endParaRPr>
          </a:p>
        </p:txBody>
      </p:sp>
      <p:sp>
        <p:nvSpPr>
          <p:cNvPr id="23" name="Rectangle 16"/>
          <p:cNvSpPr>
            <a:spLocks noGrp="1"/>
          </p:cNvSpPr>
          <p:nvPr>
            <p:ph type="sldNum" sz="quarter" idx="4"/>
          </p:nvPr>
        </p:nvSpPr>
        <p:spPr>
          <a:xfrm>
            <a:off x="8172450" y="6559360"/>
            <a:ext cx="914400" cy="24447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tx2"/>
                </a:solidFill>
              </a:defRPr>
            </a:lvl1pPr>
            <a:extLst/>
          </a:lstStyle>
          <a:p>
            <a:fld id="{F99EC173-99AE-4773-AB25-02E469A13EAE}" type="slidenum">
              <a:rPr lang="en-US" smtClean="0">
                <a:solidFill>
                  <a:srgbClr val="D4D2D0"/>
                </a:solidFill>
              </a:rPr>
              <a:pPr/>
              <a:t>‹#›</a:t>
            </a:fld>
            <a:endParaRPr lang="en-US" dirty="0">
              <a:solidFill>
                <a:srgbClr val="D4D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759217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  <p:sldLayoutId id="2147483721" r:id="rId12"/>
    <p:sldLayoutId id="2147483722" r:id="rId13"/>
    <p:sldLayoutId id="2147483723" r:id="rId14"/>
    <p:sldLayoutId id="2147483724" r:id="rId15"/>
    <p:sldLayoutId id="2147483725" r:id="rId16"/>
    <p:sldLayoutId id="2147483726" r:id="rId17"/>
    <p:sldLayoutId id="2147483727" r:id="rId18"/>
    <p:sldLayoutId id="2147483728" r:id="rId19"/>
    <p:sldLayoutId id="2147483729" r:id="rId20"/>
    <p:sldLayoutId id="2147483730" r:id="rId21"/>
    <p:sldLayoutId id="2147483731" r:id="rId22"/>
    <p:sldLayoutId id="2147483732" r:id="rId23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sz="3200" cap="all" baseline="0">
          <a:solidFill>
            <a:schemeClr val="tx2"/>
          </a:solidFill>
          <a:effectLst>
            <a:outerShdw blurRad="51000" dist="370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  <a:extLst/>
    </p:titleStyle>
    <p:bodyStyle>
      <a:lvl1pPr marL="342900" indent="-342900" algn="l" rtl="0" eaLnBrk="1" latinLnBrk="0" hangingPunct="1">
        <a:spcBef>
          <a:spcPct val="20000"/>
        </a:spcBef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har char="–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qLHCYeswxuI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8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8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9.xml"/><Relationship Id="rId4" Type="http://schemas.openxmlformats.org/officeDocument/2006/relationships/image" Target="../media/image18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en/f/fe/Mondrian_Composition_II_in_Red,_Blue,_and_Yellow.jpg" TargetMode="External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40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hyperlink" Target="http://upload.wikimedia.org/wikipedia/en/f/fe/Mondrian_Composition_II_in_Red,_Blue,_and_Yellow.jpg" TargetMode="Externa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1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hyperlink" Target="http://www.youtube.com/watch?v=qLHCYeswxuI" TargetMode="Externa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7.jpe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hyperlink" Target="http://upload.wikimedia.org/wikipedia/en/f/fe/Mondrian_Composition_II_in_Red,_Blue,_and_Yellow.jpg" TargetMode="External"/><Relationship Id="rId1" Type="http://schemas.openxmlformats.org/officeDocument/2006/relationships/slideLayout" Target="../slideLayouts/slideLayout2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54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57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609600" y="457200"/>
            <a:ext cx="6386946" cy="1219200"/>
          </a:xfrm>
        </p:spPr>
        <p:txBody>
          <a:bodyPr/>
          <a:lstStyle/>
          <a:p>
            <a:r>
              <a:rPr lang="en-US" dirty="0" err="1" smtClean="0">
                <a:hlinkClick r:id="rId2"/>
              </a:rPr>
              <a:t>Rietveld</a:t>
            </a:r>
            <a:r>
              <a:rPr lang="en-US" dirty="0" smtClean="0">
                <a:hlinkClick r:id="rId2"/>
              </a:rPr>
              <a:t>, </a:t>
            </a:r>
            <a:r>
              <a:rPr lang="en-US" dirty="0" err="1">
                <a:hlinkClick r:id="rId2"/>
              </a:rPr>
              <a:t>Shroder</a:t>
            </a:r>
            <a:r>
              <a:rPr lang="en-US" dirty="0">
                <a:hlinkClick r:id="rId2"/>
              </a:rPr>
              <a:t> house</a:t>
            </a:r>
          </a:p>
          <a:p>
            <a:endParaRPr lang="en-US" dirty="0" smtClean="0">
              <a:hlinkClick r:id="rId2"/>
            </a:endParaRPr>
          </a:p>
          <a:p>
            <a:r>
              <a:rPr lang="en-US" dirty="0" smtClean="0">
                <a:hlinkClick r:id="rId2"/>
              </a:rPr>
              <a:t>http</a:t>
            </a:r>
            <a:r>
              <a:rPr lang="en-US" dirty="0">
                <a:hlinkClick r:id="rId2"/>
              </a:rPr>
              <a:t>://</a:t>
            </a:r>
            <a:r>
              <a:rPr lang="en-US" dirty="0" smtClean="0">
                <a:hlinkClick r:id="rId2"/>
              </a:rPr>
              <a:t>www.youtube.com/watch?v=qLHCYeswxuI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261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macdonald-wright - Rai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28600"/>
            <a:ext cx="6934200" cy="640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 descr="delaunay - simultaneou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41288"/>
            <a:ext cx="3429000" cy="339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 descr="kandinsky - transverse lin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978275"/>
            <a:ext cx="4089400" cy="283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Text Box 8"/>
          <p:cNvSpPr txBox="1">
            <a:spLocks noChangeArrowheads="1"/>
          </p:cNvSpPr>
          <p:nvPr/>
        </p:nvSpPr>
        <p:spPr bwMode="auto">
          <a:xfrm>
            <a:off x="2819400" y="2667000"/>
            <a:ext cx="2743200" cy="1477328"/>
          </a:xfrm>
          <a:prstGeom prst="rect">
            <a:avLst/>
          </a:prstGeom>
          <a:solidFill>
            <a:srgbClr val="008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dirty="0"/>
              <a:t>   </a:t>
            </a:r>
            <a:r>
              <a:rPr lang="en-US" sz="4000" dirty="0"/>
              <a:t>Modernism</a:t>
            </a:r>
          </a:p>
          <a:p>
            <a:pPr algn="ctr" eaLnBrk="1" hangingPunct="1">
              <a:spcBef>
                <a:spcPct val="50000"/>
              </a:spcBef>
            </a:pPr>
            <a:r>
              <a:rPr lang="en-US" dirty="0"/>
              <a:t>     </a:t>
            </a:r>
          </a:p>
        </p:txBody>
      </p:sp>
      <p:pic>
        <p:nvPicPr>
          <p:cNvPr id="2054" name="Picture 11" descr="PabloPicasso-Girl-with-Mandolin-Fanny-Tellier-1910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147638"/>
            <a:ext cx="3354388" cy="4621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609832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Grp="1"/>
          </p:cNvSpPr>
          <p:nvPr>
            <p:ph type="body" sz="quarter" idx="10"/>
          </p:nvPr>
        </p:nvSpPr>
        <p:spPr>
          <a:xfrm>
            <a:off x="381000" y="228600"/>
            <a:ext cx="3001061" cy="4876800"/>
          </a:xfrm>
        </p:spPr>
        <p:txBody>
          <a:bodyPr/>
          <a:lstStyle/>
          <a:p>
            <a:r>
              <a:rPr lang="en-US" sz="2800" dirty="0" smtClean="0"/>
              <a:t>Futurism </a:t>
            </a:r>
          </a:p>
          <a:p>
            <a:endParaRPr lang="en-US" sz="2800" dirty="0"/>
          </a:p>
          <a:p>
            <a:endParaRPr lang="en-US" sz="2800" dirty="0" smtClean="0"/>
          </a:p>
          <a:p>
            <a:r>
              <a:rPr lang="en-US" sz="2800" dirty="0" smtClean="0"/>
              <a:t>De </a:t>
            </a:r>
            <a:r>
              <a:rPr lang="en-US" sz="2800" dirty="0" err="1" smtClean="0"/>
              <a:t>Stijl</a:t>
            </a:r>
            <a:r>
              <a:rPr lang="en-US" sz="2800" dirty="0" smtClean="0"/>
              <a:t> </a:t>
            </a:r>
          </a:p>
          <a:p>
            <a:endParaRPr lang="en-US" sz="2800" dirty="0"/>
          </a:p>
          <a:p>
            <a:endParaRPr lang="en-US" sz="2800" dirty="0"/>
          </a:p>
          <a:p>
            <a:r>
              <a:rPr lang="en-US" sz="2800" dirty="0" smtClean="0"/>
              <a:t>Constructivism </a:t>
            </a:r>
          </a:p>
          <a:p>
            <a:endParaRPr lang="en-US" sz="2800" dirty="0"/>
          </a:p>
          <a:p>
            <a:endParaRPr lang="en-US" sz="2800" dirty="0" smtClean="0"/>
          </a:p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1143000" y="0"/>
            <a:ext cx="6843712" cy="815975"/>
          </a:xfrm>
          <a:solidFill>
            <a:srgbClr val="CB0000"/>
          </a:solidFill>
        </p:spPr>
        <p:txBody>
          <a:bodyPr lIns="81639" tIns="42452" rIns="81639" bIns="42452"/>
          <a:lstStyle/>
          <a:p>
            <a:pPr algn="l" eaLnBrk="1" hangingPunct="1"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  <a:tab pos="3938588" algn="l"/>
                <a:tab pos="4595813" algn="l"/>
                <a:tab pos="5253038" algn="l"/>
                <a:tab pos="5908675" algn="l"/>
                <a:tab pos="6565900" algn="l"/>
                <a:tab pos="7223125" algn="l"/>
              </a:tabLst>
            </a:pPr>
            <a:r>
              <a:rPr lang="en-US" dirty="0" smtClean="0"/>
              <a:t>     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Futurism  (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Futurismo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!)</a:t>
            </a:r>
          </a:p>
        </p:txBody>
      </p:sp>
      <p:sp>
        <p:nvSpPr>
          <p:cNvPr id="93187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385763" y="1047750"/>
            <a:ext cx="7050087" cy="4329113"/>
          </a:xfrm>
        </p:spPr>
        <p:txBody>
          <a:bodyPr lIns="81639" tIns="42452" rIns="81639" bIns="42452"/>
          <a:lstStyle/>
          <a:p>
            <a:pPr marL="307975" indent="-307975" eaLnBrk="1" hangingPunct="1">
              <a:spcBef>
                <a:spcPts val="450"/>
              </a:spcBef>
              <a:buClr>
                <a:srgbClr val="0A0600"/>
              </a:buClr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  <a:tab pos="3938588" algn="l"/>
                <a:tab pos="4595813" algn="l"/>
                <a:tab pos="5253038" algn="l"/>
                <a:tab pos="5908675" algn="l"/>
                <a:tab pos="6565900" algn="l"/>
              </a:tabLst>
            </a:pPr>
            <a:endParaRPr lang="en-US" sz="2500" dirty="0" smtClean="0"/>
          </a:p>
          <a:p>
            <a:pPr marL="307975" indent="-307975" eaLnBrk="1" hangingPunct="1">
              <a:spcBef>
                <a:spcPts val="450"/>
              </a:spcBef>
              <a:buFontTx/>
              <a:buNone/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  <a:tab pos="3938588" algn="l"/>
                <a:tab pos="4595813" algn="l"/>
                <a:tab pos="5253038" algn="l"/>
                <a:tab pos="5908675" algn="l"/>
                <a:tab pos="6565900" algn="l"/>
              </a:tabLst>
            </a:pPr>
            <a:endParaRPr lang="en-US" dirty="0" smtClean="0">
              <a:latin typeface="Times New Roman" pitchFamily="18" charset="0"/>
            </a:endParaRPr>
          </a:p>
          <a:p>
            <a:pPr marL="307975" indent="-307975" eaLnBrk="1" hangingPunct="1">
              <a:spcBef>
                <a:spcPts val="450"/>
              </a:spcBef>
              <a:buFontTx/>
              <a:buNone/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  <a:tab pos="3938588" algn="l"/>
                <a:tab pos="4595813" algn="l"/>
                <a:tab pos="5253038" algn="l"/>
                <a:tab pos="5908675" algn="l"/>
                <a:tab pos="6565900" algn="l"/>
              </a:tabLst>
            </a:pPr>
            <a:endParaRPr lang="en-US" dirty="0" smtClean="0">
              <a:latin typeface="Times New Roman" pitchFamily="18" charset="0"/>
            </a:endParaRPr>
          </a:p>
        </p:txBody>
      </p:sp>
      <p:pic>
        <p:nvPicPr>
          <p:cNvPr id="5" name="Picture 5" descr="giacomo_balla_speed_of_a_motorcyc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102802"/>
            <a:ext cx="4299053" cy="3108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657350"/>
            <a:ext cx="3892641" cy="4297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7657288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dirty="0" smtClean="0"/>
              <a:t>Futurism</a:t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868363"/>
            <a:ext cx="8229600" cy="4525962"/>
          </a:xfrm>
        </p:spPr>
        <p:txBody>
          <a:bodyPr/>
          <a:lstStyle/>
          <a:p>
            <a:pPr eaLnBrk="1" hangingPunct="1"/>
            <a:r>
              <a:rPr lang="en-US" dirty="0" smtClean="0"/>
              <a:t>Term invented by </a:t>
            </a:r>
            <a:r>
              <a:rPr lang="en-US" dirty="0" err="1" smtClean="0"/>
              <a:t>Filippo</a:t>
            </a:r>
            <a:r>
              <a:rPr lang="en-US" dirty="0"/>
              <a:t> </a:t>
            </a:r>
            <a:r>
              <a:rPr lang="en-US" dirty="0" smtClean="0"/>
              <a:t>Marinetti.</a:t>
            </a:r>
          </a:p>
          <a:p>
            <a:pPr eaLnBrk="1" hangingPunct="1"/>
            <a:r>
              <a:rPr lang="en-US" dirty="0" smtClean="0"/>
              <a:t>Announced on the front page of </a:t>
            </a:r>
            <a:r>
              <a:rPr lang="en-US" i="1" dirty="0" smtClean="0"/>
              <a:t>Le Figaro</a:t>
            </a:r>
            <a:r>
              <a:rPr lang="en-US" dirty="0" smtClean="0"/>
              <a:t> in Paris on February 20, 1909.</a:t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81883250" y="1577975"/>
            <a:ext cx="2203450" cy="1036638"/>
          </a:xfrm>
          <a:prstGeom prst="rect">
            <a:avLst/>
          </a:prstGeom>
          <a:solidFill>
            <a:srgbClr val="99FF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sz="4400">
                <a:solidFill>
                  <a:srgbClr val="D4D2D0"/>
                </a:solidFill>
                <a:latin typeface="Times New Roman" pitchFamily="18" charset="0"/>
                <a:cs typeface="Times New Roman" pitchFamily="18" charset="0"/>
              </a:rPr>
              <a:t>Futurism</a:t>
            </a:r>
            <a:endParaRPr lang="en-US" sz="1100">
              <a:solidFill>
                <a:prstClr val="white"/>
              </a:solidFill>
            </a:endParaRPr>
          </a:p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81883250" y="1781175"/>
            <a:ext cx="12480925" cy="1828800"/>
          </a:xfrm>
          <a:prstGeom prst="rect">
            <a:avLst/>
          </a:prstGeom>
          <a:solidFill>
            <a:srgbClr val="99FF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spcBef>
                <a:spcPct val="20000"/>
              </a:spcBef>
              <a:buFontTx/>
              <a:buChar char="•"/>
            </a:pPr>
            <a:r>
              <a:rPr lang="en-US" sz="320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Term invented by Flippo Tommaso Marinetti.</a:t>
            </a:r>
            <a:br>
              <a:rPr lang="en-US" sz="320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20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Announced on the front page of </a:t>
            </a:r>
            <a:r>
              <a:rPr lang="en-US" sz="3200" i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Le Figaro</a:t>
            </a:r>
            <a:r>
              <a:rPr lang="en-US" sz="320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in Paris on February 20, 1909.</a:t>
            </a:r>
            <a:br>
              <a:rPr lang="en-US" sz="320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320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4102" name="Rectangle 6"/>
          <p:cNvSpPr>
            <a:spLocks noChangeArrowheads="1"/>
          </p:cNvSpPr>
          <p:nvPr/>
        </p:nvSpPr>
        <p:spPr bwMode="auto">
          <a:xfrm>
            <a:off x="81883250" y="1781175"/>
            <a:ext cx="8018463" cy="0"/>
          </a:xfrm>
          <a:prstGeom prst="rect">
            <a:avLst/>
          </a:prstGeom>
          <a:solidFill>
            <a:srgbClr val="99FF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>
              <a:solidFill>
                <a:prstClr val="white"/>
              </a:solidFill>
            </a:endParaRPr>
          </a:p>
        </p:txBody>
      </p:sp>
      <p:pic>
        <p:nvPicPr>
          <p:cNvPr id="4103" name="Picture 3" descr="Marinetti_ in Le figar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1557" y="2819400"/>
            <a:ext cx="47371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9081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1" descr="PabloPicasso-Girl-with-Mandolin-Fanny-Tellier-191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9613" y="1839913"/>
            <a:ext cx="3354387" cy="4621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Rectangle 12"/>
          <p:cNvSpPr>
            <a:spLocks noChangeArrowheads="1"/>
          </p:cNvSpPr>
          <p:nvPr/>
        </p:nvSpPr>
        <p:spPr bwMode="auto">
          <a:xfrm>
            <a:off x="5586413" y="669925"/>
            <a:ext cx="3557587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>
                <a:solidFill>
                  <a:prstClr val="white"/>
                </a:solidFill>
              </a:rPr>
              <a:t>Picasso,</a:t>
            </a:r>
          </a:p>
          <a:p>
            <a:r>
              <a:rPr lang="en-US" i="1">
                <a:solidFill>
                  <a:prstClr val="white"/>
                </a:solidFill>
              </a:rPr>
              <a:t>Woman Playing the Mandolin,</a:t>
            </a:r>
          </a:p>
          <a:p>
            <a:r>
              <a:rPr lang="en-US" i="1">
                <a:solidFill>
                  <a:prstClr val="white"/>
                </a:solidFill>
              </a:rPr>
              <a:t>1909</a:t>
            </a:r>
            <a:r>
              <a:rPr lang="en-US">
                <a:solidFill>
                  <a:prstClr val="white"/>
                </a:solidFill>
              </a:rPr>
              <a:t> </a:t>
            </a:r>
          </a:p>
        </p:txBody>
      </p:sp>
      <p:pic>
        <p:nvPicPr>
          <p:cNvPr id="3077" name="Picture 5" descr="giacomo_balla_speed_of_a_motorcyc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90800"/>
            <a:ext cx="5562600" cy="402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460375" y="1517650"/>
            <a:ext cx="2874963" cy="1323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dirty="0" err="1">
                <a:solidFill>
                  <a:prstClr val="white"/>
                </a:solidFill>
              </a:rPr>
              <a:t>Giacomo</a:t>
            </a:r>
            <a:r>
              <a:rPr lang="en-US" dirty="0">
                <a:solidFill>
                  <a:prstClr val="white"/>
                </a:solidFill>
              </a:rPr>
              <a:t> </a:t>
            </a:r>
            <a:r>
              <a:rPr lang="en-US" dirty="0" err="1">
                <a:solidFill>
                  <a:prstClr val="white"/>
                </a:solidFill>
              </a:rPr>
              <a:t>Balla</a:t>
            </a:r>
            <a:r>
              <a:rPr lang="en-US" dirty="0">
                <a:solidFill>
                  <a:prstClr val="white"/>
                </a:solidFill>
              </a:rPr>
              <a:t>,</a:t>
            </a:r>
            <a:r>
              <a:rPr lang="en-US" i="1" dirty="0">
                <a:solidFill>
                  <a:prstClr val="white"/>
                </a:solidFill>
              </a:rPr>
              <a:t> </a:t>
            </a:r>
          </a:p>
          <a:p>
            <a:r>
              <a:rPr lang="en-US" i="1" dirty="0">
                <a:solidFill>
                  <a:prstClr val="white"/>
                </a:solidFill>
              </a:rPr>
              <a:t>Speed of a Motorcycle, </a:t>
            </a:r>
          </a:p>
          <a:p>
            <a:r>
              <a:rPr lang="en-US" i="1" dirty="0">
                <a:solidFill>
                  <a:prstClr val="white"/>
                </a:solidFill>
              </a:rPr>
              <a:t>1913, Oil on Canvas</a:t>
            </a:r>
            <a:r>
              <a:rPr lang="en-US" dirty="0">
                <a:solidFill>
                  <a:prstClr val="white"/>
                </a:solidFill>
              </a:rPr>
              <a:t/>
            </a:r>
            <a:br>
              <a:rPr lang="en-US" dirty="0">
                <a:solidFill>
                  <a:prstClr val="white"/>
                </a:solidFill>
              </a:rPr>
            </a:br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5370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ChangeArrowheads="1"/>
          </p:cNvSpPr>
          <p:nvPr/>
        </p:nvSpPr>
        <p:spPr bwMode="auto">
          <a:xfrm>
            <a:off x="1524000" y="478012"/>
            <a:ext cx="6400800" cy="1072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BE0E3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153939" rIns="0" bIns="85698" anchor="ctr">
            <a:spAutoFit/>
          </a:bodyPr>
          <a:lstStyle/>
          <a:p>
            <a:r>
              <a:rPr lang="en-US" dirty="0">
                <a:solidFill>
                  <a:prstClr val="white"/>
                </a:solidFill>
                <a:latin typeface="inherit"/>
              </a:rPr>
              <a:t>Umberto Boccioni, </a:t>
            </a:r>
            <a:r>
              <a:rPr lang="en-US" b="1" i="1" dirty="0">
                <a:solidFill>
                  <a:prstClr val="white"/>
                </a:solidFill>
                <a:latin typeface="inherit"/>
              </a:rPr>
              <a:t>Unique Forms of Continuity in Space, </a:t>
            </a:r>
            <a:r>
              <a:rPr lang="en-US" dirty="0">
                <a:solidFill>
                  <a:prstClr val="white"/>
                </a:solidFill>
              </a:rPr>
              <a:t> </a:t>
            </a:r>
            <a:endParaRPr lang="en-US" dirty="0">
              <a:solidFill>
                <a:prstClr val="white"/>
              </a:solidFill>
              <a:latin typeface="inherit"/>
            </a:endParaRPr>
          </a:p>
          <a:p>
            <a:pPr eaLnBrk="0" hangingPunct="0"/>
            <a:r>
              <a:rPr lang="en-US" dirty="0">
                <a:solidFill>
                  <a:prstClr val="white"/>
                </a:solidFill>
                <a:latin typeface="inherit"/>
              </a:rPr>
              <a:t>1913 (cast 1931), bronze, 43 7/8 x 34 7/8 x 15 3/4"</a:t>
            </a:r>
            <a:r>
              <a:rPr lang="en-US" dirty="0">
                <a:solidFill>
                  <a:srgbClr val="333333"/>
                </a:solidFill>
                <a:latin typeface="inherit"/>
              </a:rPr>
              <a:t> </a:t>
            </a:r>
            <a:endParaRPr lang="en-US" dirty="0">
              <a:solidFill>
                <a:srgbClr val="000000"/>
              </a:solidFill>
            </a:endParaRPr>
          </a:p>
          <a:p>
            <a:pPr eaLnBrk="0" hangingPunct="0"/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550986"/>
            <a:ext cx="5424822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79382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1828800"/>
            <a:ext cx="5797550" cy="438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291" name="Rectangle 1"/>
          <p:cNvSpPr>
            <a:spLocks noChangeArrowheads="1"/>
          </p:cNvSpPr>
          <p:nvPr/>
        </p:nvSpPr>
        <p:spPr bwMode="auto">
          <a:xfrm>
            <a:off x="228599" y="1295400"/>
            <a:ext cx="370486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dirty="0" err="1" smtClean="0">
                <a:solidFill>
                  <a:prstClr val="white"/>
                </a:solidFill>
              </a:rPr>
              <a:t>Balla</a:t>
            </a:r>
            <a:r>
              <a:rPr lang="en-US" dirty="0" smtClean="0">
                <a:solidFill>
                  <a:prstClr val="white"/>
                </a:solidFill>
              </a:rPr>
              <a:t>, </a:t>
            </a:r>
            <a:r>
              <a:rPr lang="en-US" i="1" dirty="0" smtClean="0">
                <a:solidFill>
                  <a:prstClr val="white"/>
                </a:solidFill>
              </a:rPr>
              <a:t>Speed </a:t>
            </a:r>
            <a:r>
              <a:rPr lang="en-US" i="1" dirty="0">
                <a:solidFill>
                  <a:prstClr val="white"/>
                </a:solidFill>
              </a:rPr>
              <a:t>+ Sound, 1913-1914</a:t>
            </a: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229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7887" y="411162"/>
            <a:ext cx="3076575" cy="4981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85698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400" dirty="0" smtClean="0"/>
              <a:t>Typography and modernism:</a:t>
            </a:r>
            <a:endParaRPr lang="en-US" i="1" dirty="0" smtClean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600200"/>
            <a:ext cx="8534400" cy="45720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500" dirty="0" smtClean="0"/>
              <a:t>Conventional Theory: </a:t>
            </a:r>
            <a:r>
              <a:rPr lang="en-US" sz="2500" i="1" dirty="0" smtClean="0"/>
              <a:t>Typography </a:t>
            </a:r>
            <a:r>
              <a:rPr lang="en-US" sz="2500" i="1" u="sng" dirty="0" smtClean="0"/>
              <a:t>honors</a:t>
            </a:r>
            <a:r>
              <a:rPr lang="en-US" sz="2500" i="1" dirty="0" smtClean="0"/>
              <a:t> content</a:t>
            </a:r>
            <a:endParaRPr lang="en-US" sz="2800" i="1" dirty="0" smtClean="0"/>
          </a:p>
          <a:p>
            <a:pPr marL="914400" lvl="2" indent="0" eaLnBrk="1" hangingPunct="1">
              <a:lnSpc>
                <a:spcPct val="90000"/>
              </a:lnSpc>
              <a:buNone/>
            </a:pPr>
            <a:endParaRPr lang="en-US" sz="2000" dirty="0" smtClean="0"/>
          </a:p>
          <a:p>
            <a:pPr eaLnBrk="1" hangingPunct="1">
              <a:lnSpc>
                <a:spcPct val="90000"/>
              </a:lnSpc>
            </a:pPr>
            <a:r>
              <a:rPr lang="en-US" sz="2500" dirty="0" smtClean="0"/>
              <a:t>Modernist theory: </a:t>
            </a:r>
            <a:r>
              <a:rPr lang="en-US" sz="2500" i="1" dirty="0" smtClean="0"/>
              <a:t>Typography </a:t>
            </a:r>
            <a:r>
              <a:rPr lang="en-US" sz="2500" i="1" u="sng" dirty="0" smtClean="0"/>
              <a:t>functions</a:t>
            </a:r>
            <a:r>
              <a:rPr lang="en-US" sz="2500" i="1" dirty="0" smtClean="0"/>
              <a:t> with/as content</a:t>
            </a:r>
            <a:endParaRPr lang="en-US" sz="2800" i="1" dirty="0" smtClean="0"/>
          </a:p>
          <a:p>
            <a:pPr lvl="2" eaLnBrk="1" hangingPunct="1">
              <a:lnSpc>
                <a:spcPct val="90000"/>
              </a:lnSpc>
            </a:pPr>
            <a:r>
              <a:rPr lang="en-US" sz="2000" dirty="0" smtClean="0"/>
              <a:t>Modernist era: late 19th - early 20th century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2000" dirty="0" smtClean="0"/>
              <a:t>Political potential of (experimental) typography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2000" dirty="0" smtClean="0"/>
              <a:t>Different “rules” of typographic design - to encourage and discourage certain values in the reading public</a:t>
            </a:r>
          </a:p>
          <a:p>
            <a:pPr marL="914400" lvl="2" indent="0" eaLnBrk="1" hangingPunct="1">
              <a:lnSpc>
                <a:spcPct val="90000"/>
              </a:lnSpc>
              <a:buNone/>
            </a:pP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2624109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Text Box 4"/>
          <p:cNvSpPr txBox="1">
            <a:spLocks noChangeArrowheads="1"/>
          </p:cNvSpPr>
          <p:nvPr/>
        </p:nvSpPr>
        <p:spPr bwMode="auto">
          <a:xfrm>
            <a:off x="533400" y="228600"/>
            <a:ext cx="8610600" cy="4550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81639" tIns="42452" rIns="81639" bIns="42452">
            <a:spAutoFit/>
          </a:bodyPr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defRPr>
            </a:lvl5pPr>
            <a:lvl6pPr marL="2514600" indent="-228600" fontAlgn="base" hangingPunct="0">
              <a:lnSpc>
                <a:spcPct val="9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defRPr>
            </a:lvl6pPr>
            <a:lvl7pPr marL="2971800" indent="-228600" fontAlgn="base" hangingPunct="0">
              <a:lnSpc>
                <a:spcPct val="9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defRPr>
            </a:lvl7pPr>
            <a:lvl8pPr marL="3429000" indent="-228600" fontAlgn="base" hangingPunct="0">
              <a:lnSpc>
                <a:spcPct val="9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defRPr>
            </a:lvl8pPr>
            <a:lvl9pPr marL="3886200" indent="-228600" fontAlgn="base" hangingPunct="0">
              <a:lnSpc>
                <a:spcPct val="9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defRPr>
            </a:lvl9pPr>
          </a:lstStyle>
          <a:p>
            <a:pPr fontAlgn="base">
              <a:spcBef>
                <a:spcPct val="20000"/>
              </a:spcBef>
              <a:spcAft>
                <a:spcPct val="0"/>
              </a:spcAft>
              <a:buFont typeface="Times New Roman" charset="0"/>
              <a:buNone/>
              <a:defRPr/>
            </a:pPr>
            <a:r>
              <a:rPr lang="en-US" sz="2400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Filippo</a:t>
            </a:r>
            <a:r>
              <a:rPr lang="en-US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Marinetti, Mountains + Valleys + Streets x Joffre, 1915</a:t>
            </a:r>
          </a:p>
        </p:txBody>
      </p:sp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0940" y="868344"/>
            <a:ext cx="5394960" cy="5956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477" y="1236663"/>
            <a:ext cx="3346450" cy="4383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5527679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Text Box 4"/>
          <p:cNvSpPr txBox="1">
            <a:spLocks noChangeArrowheads="1"/>
          </p:cNvSpPr>
          <p:nvPr/>
        </p:nvSpPr>
        <p:spPr bwMode="auto">
          <a:xfrm>
            <a:off x="533400" y="228600"/>
            <a:ext cx="8610600" cy="4550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81639" tIns="42452" rIns="81639" bIns="42452">
            <a:spAutoFit/>
          </a:bodyPr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defRPr>
            </a:lvl5pPr>
            <a:lvl6pPr marL="2514600" indent="-228600" fontAlgn="base" hangingPunct="0">
              <a:lnSpc>
                <a:spcPct val="9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defRPr>
            </a:lvl6pPr>
            <a:lvl7pPr marL="2971800" indent="-228600" fontAlgn="base" hangingPunct="0">
              <a:lnSpc>
                <a:spcPct val="9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defRPr>
            </a:lvl7pPr>
            <a:lvl8pPr marL="3429000" indent="-228600" fontAlgn="base" hangingPunct="0">
              <a:lnSpc>
                <a:spcPct val="9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defRPr>
            </a:lvl8pPr>
            <a:lvl9pPr marL="3886200" indent="-228600" fontAlgn="base" hangingPunct="0">
              <a:lnSpc>
                <a:spcPct val="9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defRPr>
            </a:lvl9pPr>
          </a:lstStyle>
          <a:p>
            <a:pPr fontAlgn="base">
              <a:spcBef>
                <a:spcPct val="20000"/>
              </a:spcBef>
              <a:spcAft>
                <a:spcPct val="0"/>
              </a:spcAft>
              <a:buFont typeface="Times New Roman" charset="0"/>
              <a:buNone/>
              <a:defRPr/>
            </a:pPr>
            <a:r>
              <a:rPr lang="en-US" sz="2400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Filippo</a:t>
            </a:r>
            <a:r>
              <a:rPr lang="en-US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Marinetti, Mountains + Valleys + Streets x Joffre, 1915</a:t>
            </a: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512445" y="1736883"/>
            <a:ext cx="3230880" cy="432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1639" tIns="42452" rIns="81639" bIns="42452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b="1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b="1">
                <a:solidFill>
                  <a:schemeClr val="bg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chemeClr val="bg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chemeClr val="bg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bg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bg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bg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bg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bg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450"/>
              </a:spcBef>
              <a:buClr>
                <a:srgbClr val="0A0600"/>
              </a:buClr>
              <a:buFontTx/>
              <a:buNone/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  <a:tab pos="3938588" algn="l"/>
                <a:tab pos="4595813" algn="l"/>
                <a:tab pos="5253038" algn="l"/>
                <a:tab pos="5908675" algn="l"/>
                <a:tab pos="6565900" algn="l"/>
              </a:tabLst>
            </a:pPr>
            <a:r>
              <a:rPr lang="en-US" sz="2500" dirty="0" smtClean="0">
                <a:solidFill>
                  <a:srgbClr val="FFFFFF"/>
                </a:solidFill>
              </a:rPr>
              <a:t>Words as images; writing as visual form</a:t>
            </a:r>
          </a:p>
          <a:p>
            <a:pPr marL="307975" indent="-307975" eaLnBrk="1" hangingPunct="1">
              <a:spcBef>
                <a:spcPts val="450"/>
              </a:spcBef>
              <a:buClr>
                <a:srgbClr val="0A0600"/>
              </a:buClr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  <a:tab pos="3938588" algn="l"/>
                <a:tab pos="4595813" algn="l"/>
                <a:tab pos="5253038" algn="l"/>
                <a:tab pos="5908675" algn="l"/>
                <a:tab pos="6565900" algn="l"/>
              </a:tabLst>
            </a:pPr>
            <a:endParaRPr lang="en-US" sz="2500" dirty="0" smtClean="0">
              <a:solidFill>
                <a:srgbClr val="FFFFFF"/>
              </a:solidFill>
            </a:endParaRPr>
          </a:p>
          <a:p>
            <a:pPr marL="0" indent="0" eaLnBrk="1" hangingPunct="1">
              <a:spcBef>
                <a:spcPts val="450"/>
              </a:spcBef>
              <a:buClr>
                <a:srgbClr val="0A0600"/>
              </a:buClr>
              <a:buFontTx/>
              <a:buNone/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  <a:tab pos="3938588" algn="l"/>
                <a:tab pos="4595813" algn="l"/>
                <a:tab pos="5253038" algn="l"/>
                <a:tab pos="5908675" algn="l"/>
                <a:tab pos="6565900" algn="l"/>
              </a:tabLst>
            </a:pPr>
            <a:endParaRPr lang="en-US" sz="2500" dirty="0" smtClean="0">
              <a:solidFill>
                <a:srgbClr val="FFFFFF"/>
              </a:solidFill>
            </a:endParaRPr>
          </a:p>
          <a:p>
            <a:pPr marL="307975" indent="-307975" eaLnBrk="1" hangingPunct="1">
              <a:spcBef>
                <a:spcPts val="450"/>
              </a:spcBef>
              <a:buClr>
                <a:srgbClr val="0A0600"/>
              </a:buClr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  <a:tab pos="3938588" algn="l"/>
                <a:tab pos="4595813" algn="l"/>
                <a:tab pos="5253038" algn="l"/>
                <a:tab pos="5908675" algn="l"/>
                <a:tab pos="6565900" algn="l"/>
              </a:tabLst>
            </a:pPr>
            <a:endParaRPr lang="en-US" sz="2500" dirty="0" smtClean="0">
              <a:solidFill>
                <a:srgbClr val="FFFFFF"/>
              </a:solidFill>
            </a:endParaRPr>
          </a:p>
          <a:p>
            <a:pPr marL="307975" indent="-307975" eaLnBrk="1" hangingPunct="1">
              <a:spcBef>
                <a:spcPts val="450"/>
              </a:spcBef>
              <a:buFontTx/>
              <a:buNone/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  <a:tab pos="3938588" algn="l"/>
                <a:tab pos="4595813" algn="l"/>
                <a:tab pos="5253038" algn="l"/>
                <a:tab pos="5908675" algn="l"/>
                <a:tab pos="6565900" algn="l"/>
              </a:tabLst>
            </a:pPr>
            <a:endParaRPr lang="en-US" dirty="0" smtClean="0">
              <a:solidFill>
                <a:srgbClr val="FFFFFF"/>
              </a:solidFill>
              <a:latin typeface="Times New Roman" pitchFamily="18" charset="0"/>
            </a:endParaRPr>
          </a:p>
          <a:p>
            <a:pPr marL="307975" indent="-307975" eaLnBrk="1" hangingPunct="1">
              <a:spcBef>
                <a:spcPts val="450"/>
              </a:spcBef>
              <a:buFontTx/>
              <a:buNone/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  <a:tab pos="3938588" algn="l"/>
                <a:tab pos="4595813" algn="l"/>
                <a:tab pos="5253038" algn="l"/>
                <a:tab pos="5908675" algn="l"/>
                <a:tab pos="6565900" algn="l"/>
              </a:tabLst>
            </a:pPr>
            <a:endParaRPr lang="en-US" dirty="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0940" y="868344"/>
            <a:ext cx="5394960" cy="5956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8872394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320040" y="2471960"/>
            <a:ext cx="3657600" cy="938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2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Visual and </a:t>
            </a:r>
          </a:p>
          <a:p>
            <a:pPr>
              <a:spcBef>
                <a:spcPct val="50000"/>
              </a:spcBef>
            </a:pPr>
            <a:r>
              <a:rPr lang="en-US" sz="22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Auditory elements       </a:t>
            </a:r>
            <a:endParaRPr lang="en-US" sz="22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7106" name="Picture 2" descr="Après la Marne / Marinett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8950" y="210279"/>
            <a:ext cx="5800725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967218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52400"/>
            <a:ext cx="5334000" cy="6705600"/>
          </a:xfrm>
        </p:spPr>
        <p:txBody>
          <a:bodyPr>
            <a:normAutofit lnSpcReduction="10000"/>
          </a:bodyPr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800" dirty="0" smtClean="0"/>
              <a:t>F.T. Marinetti   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400" dirty="0" smtClean="0"/>
              <a:t>Italian poet and founder of Futurism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dirty="0"/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dirty="0"/>
              <a:t>f</a:t>
            </a:r>
            <a:r>
              <a:rPr lang="en-US" sz="2400" dirty="0" smtClean="0"/>
              <a:t>rom </a:t>
            </a:r>
            <a:r>
              <a:rPr lang="en-US" sz="2400" i="1" dirty="0" smtClean="0"/>
              <a:t>Les mots en </a:t>
            </a:r>
            <a:r>
              <a:rPr lang="en-US" sz="2400" i="1" dirty="0" err="1" smtClean="0"/>
              <a:t>libert</a:t>
            </a:r>
            <a:r>
              <a:rPr lang="en-US" altLang="ja-JP" sz="2400" i="1" dirty="0" err="1" smtClean="0"/>
              <a:t>é</a:t>
            </a:r>
            <a:r>
              <a:rPr lang="en-US" altLang="ja-JP" sz="2400" i="1" dirty="0" smtClean="0"/>
              <a:t> </a:t>
            </a:r>
            <a:r>
              <a:rPr lang="en-US" altLang="ja-JP" sz="2400" i="1" dirty="0" err="1" smtClean="0"/>
              <a:t>futuristes</a:t>
            </a:r>
            <a:r>
              <a:rPr lang="en-US" sz="2400" dirty="0" smtClean="0"/>
              <a:t>, 1919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dirty="0"/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000" dirty="0" smtClean="0"/>
              <a:t>“I am starting a </a:t>
            </a:r>
            <a:r>
              <a:rPr lang="en-US" sz="2000" b="1" dirty="0" smtClean="0">
                <a:solidFill>
                  <a:schemeClr val="hlink"/>
                </a:solidFill>
              </a:rPr>
              <a:t>typographic revolution</a:t>
            </a:r>
            <a:r>
              <a:rPr lang="en-US" sz="2000" dirty="0" smtClean="0"/>
              <a:t>, directed above all against the idiotic, sick-making conception of the old-fashioned Poetry Book, with its hand-made paper, its sixteenth century style, decorated with galleons, </a:t>
            </a:r>
            <a:r>
              <a:rPr lang="en-US" sz="2000" dirty="0" err="1" smtClean="0"/>
              <a:t>Minervas</a:t>
            </a:r>
            <a:r>
              <a:rPr lang="en-US" sz="2000" dirty="0" smtClean="0"/>
              <a:t>, </a:t>
            </a:r>
            <a:r>
              <a:rPr lang="en-US" sz="2000" dirty="0" err="1" smtClean="0"/>
              <a:t>Apollos</a:t>
            </a:r>
            <a:r>
              <a:rPr lang="en-US" sz="2000" dirty="0" smtClean="0"/>
              <a:t>, great initials …”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sz="2000" dirty="0"/>
          </a:p>
          <a:p>
            <a:pPr marL="0" indent="0" eaLnBrk="1" hangingPunct="1">
              <a:lnSpc>
                <a:spcPct val="90000"/>
              </a:lnSpc>
              <a:buNone/>
            </a:pPr>
            <a:endParaRPr lang="en-US" sz="2000" dirty="0" smtClean="0"/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000" dirty="0" smtClean="0"/>
              <a:t>“The book must be the </a:t>
            </a:r>
            <a:r>
              <a:rPr lang="en-US" sz="2000" b="1" dirty="0" smtClean="0">
                <a:solidFill>
                  <a:schemeClr val="hlink"/>
                </a:solidFill>
              </a:rPr>
              <a:t>futuristic expression</a:t>
            </a:r>
            <a:r>
              <a:rPr lang="en-US" sz="2000" dirty="0" smtClean="0"/>
              <a:t> of our </a:t>
            </a:r>
            <a:r>
              <a:rPr lang="en-US" sz="2000" b="1" dirty="0" smtClean="0">
                <a:solidFill>
                  <a:schemeClr val="hlink"/>
                </a:solidFill>
              </a:rPr>
              <a:t>futuristic thought</a:t>
            </a:r>
            <a:r>
              <a:rPr lang="en-US" sz="2000" dirty="0" smtClean="0"/>
              <a:t>. Better: my revolution is against among other things the so-called typographic harmony of the page, which is in complete opposition to the style which the page allows.”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762000"/>
            <a:ext cx="3291840" cy="491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68099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9" descr="topic04marinetti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32"/>
          <a:stretch/>
        </p:blipFill>
        <p:spPr bwMode="auto">
          <a:xfrm>
            <a:off x="152400" y="228600"/>
            <a:ext cx="260114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0" name="Picture 2" descr="http://www.csun.edu/~pjd77408/DrD/Art461/LecturesAll/Lectures/lecture05/Futurism/getty-Marinetti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 r="47149"/>
          <a:stretch/>
        </p:blipFill>
        <p:spPr bwMode="auto">
          <a:xfrm>
            <a:off x="3200400" y="3200400"/>
            <a:ext cx="2962963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://www.csun.edu/~pjd77408/DrD/Art461/LecturesAll/Lectures/lecture05/Futurism/getty-Marinetti-insid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3200400"/>
            <a:ext cx="2661746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6663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 descr="http://www.csun.edu/~pjd77408/DrD/Art461/LecturesAll/Lectures/lecture05/Futurism/ch15-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295400"/>
            <a:ext cx="7591425" cy="480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5248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citrinitas.com/history_of_viscom/images/avantgarde/malevich.krasnoda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7" y="3124200"/>
            <a:ext cx="3566160" cy="35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758384" y="333375"/>
            <a:ext cx="8229600" cy="1219200"/>
          </a:xfrm>
        </p:spPr>
        <p:txBody>
          <a:bodyPr/>
          <a:lstStyle/>
          <a:p>
            <a:pPr algn="l"/>
            <a:r>
              <a:rPr lang="en-US" sz="2800" dirty="0" smtClean="0"/>
              <a:t>Constructivism 1917 - 1930s</a:t>
            </a:r>
            <a:endParaRPr lang="en-US" sz="2800" dirty="0"/>
          </a:p>
          <a:p>
            <a:pPr algn="l"/>
            <a:endParaRPr lang="en-US" dirty="0" smtClean="0"/>
          </a:p>
          <a:p>
            <a:pPr algn="l"/>
            <a:endParaRPr lang="en-US" dirty="0"/>
          </a:p>
          <a:p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3792854" y="6026743"/>
            <a:ext cx="14606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El </a:t>
            </a:r>
            <a:r>
              <a:rPr lang="en-US" dirty="0" err="1"/>
              <a:t>Lissitzky</a:t>
            </a:r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1143000"/>
            <a:ext cx="5025584" cy="347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1828800"/>
            <a:ext cx="75168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53111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71612"/>
            <a:ext cx="3333750" cy="4762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219200" y="260419"/>
            <a:ext cx="7924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The Constructivist Culture</a:t>
            </a:r>
            <a:endParaRPr lang="en-US" sz="40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1471612"/>
            <a:ext cx="5715000" cy="3848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6206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989" y="2895600"/>
            <a:ext cx="4224527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064516" y="304800"/>
            <a:ext cx="3429000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El </a:t>
            </a:r>
            <a:r>
              <a:rPr lang="en-US" sz="3200" dirty="0" err="1" smtClean="0"/>
              <a:t>Lissitzky</a:t>
            </a:r>
            <a:r>
              <a:rPr lang="en-US" sz="3200" dirty="0" smtClean="0"/>
              <a:t> 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Self-Portrait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821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57200" y="228599"/>
            <a:ext cx="8077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1919</a:t>
            </a:r>
            <a:r>
              <a:rPr lang="en-US" sz="2400" dirty="0"/>
              <a:t>, </a:t>
            </a:r>
            <a:r>
              <a:rPr lang="en-US" sz="2400" dirty="0" smtClean="0"/>
              <a:t>Lithograph </a:t>
            </a:r>
            <a:endParaRPr lang="en-US" sz="2400" dirty="0"/>
          </a:p>
        </p:txBody>
      </p:sp>
      <p:pic>
        <p:nvPicPr>
          <p:cNvPr id="604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7480" y="1447800"/>
            <a:ext cx="63500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50375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57200" y="228599"/>
            <a:ext cx="8077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Beat the Whites with the Red Wedge, 1919, </a:t>
            </a:r>
            <a:r>
              <a:rPr lang="en-US" sz="2400" dirty="0" smtClean="0"/>
              <a:t>Lithograph </a:t>
            </a:r>
            <a:endParaRPr lang="en-US" sz="2400" dirty="0"/>
          </a:p>
        </p:txBody>
      </p:sp>
      <p:pic>
        <p:nvPicPr>
          <p:cNvPr id="604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7480" y="1447800"/>
            <a:ext cx="63500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53433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64516" y="304800"/>
            <a:ext cx="34290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828800"/>
            <a:ext cx="3702050" cy="4762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7243" y="2798088"/>
            <a:ext cx="3567113" cy="350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4114800" y="289560"/>
            <a:ext cx="4572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"The artist constructs a new symbol with his brush. This symbol is not a recognizable form of anything which is already finished, already made, already existing in the world - it is a symbol of a new world, which is being built upon and which exists by way of people."</a:t>
            </a:r>
          </a:p>
        </p:txBody>
      </p:sp>
    </p:spTree>
    <p:extLst>
      <p:ext uri="{BB962C8B-B14F-4D97-AF65-F5344CB8AC3E}">
        <p14:creationId xmlns:p14="http://schemas.microsoft.com/office/powerpoint/2010/main" val="642856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http://www.csun.edu/~pjd77408/DrD/Art461/LecturesAll/Lectures/lecture07/Constructivist/15-17.jpg"/>
          <p:cNvPicPr>
            <a:picLocks noGrp="1" noChangeAspect="1" noChangeArrowheads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1" r="2111"/>
          <a:stretch>
            <a:fillRect/>
          </a:stretch>
        </p:blipFill>
        <p:spPr bwMode="auto">
          <a:xfrm>
            <a:off x="2057400" y="1490663"/>
            <a:ext cx="6827520" cy="5120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516" name="Picture 4" descr="http://www.csun.edu/~pjd77408/DrD/Art461/LecturesAll/Lectures/lecture07/Constructivist/maja_lis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2295525" cy="1762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3962400" y="259080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000" b="1" dirty="0"/>
              <a:t>pages from For the Voice</a:t>
            </a:r>
            <a:r>
              <a:rPr lang="en-US" sz="2000" dirty="0"/>
              <a:t> (1923) </a:t>
            </a:r>
            <a:br>
              <a:rPr lang="en-US" sz="2000" dirty="0"/>
            </a:br>
            <a:r>
              <a:rPr lang="en-US" sz="2000" i="1" dirty="0"/>
              <a:t>Poem by </a:t>
            </a:r>
            <a:r>
              <a:rPr lang="en-US" sz="2000" i="1" dirty="0" err="1" smtClean="0"/>
              <a:t>Mayakovsky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11593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5538" name="Picture 2" descr="http://www.csun.edu/~pjd77408/DrD/Art461/LecturesAll/Lectures/lecture07/Constructivist/15-1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524000"/>
            <a:ext cx="5715000" cy="4143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386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/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3" name="Rectangle 2"/>
          <p:cNvSpPr/>
          <p:nvPr/>
        </p:nvSpPr>
        <p:spPr>
          <a:xfrm>
            <a:off x="2057400" y="1447800"/>
            <a:ext cx="54864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/>
              <a:t>"The space must be a kind of showcase, a stage, on which the pictures make their appearance as actors in a drama (or comedy). It should not imitate a living space."</a:t>
            </a:r>
          </a:p>
        </p:txBody>
      </p:sp>
    </p:spTree>
    <p:extLst>
      <p:ext uri="{BB962C8B-B14F-4D97-AF65-F5344CB8AC3E}">
        <p14:creationId xmlns:p14="http://schemas.microsoft.com/office/powerpoint/2010/main" val="260221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838200" y="228600"/>
            <a:ext cx="7467600" cy="381000"/>
          </a:xfrm>
        </p:spPr>
        <p:txBody>
          <a:bodyPr/>
          <a:lstStyle/>
          <a:p>
            <a:r>
              <a:rPr lang="en-US" dirty="0" smtClean="0"/>
              <a:t>The Story of the Little Red Square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1038225"/>
            <a:ext cx="3536950" cy="4762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7586" name="Picture 2" descr="http://cemreyesil.files.wordpress.com/2010/12/pro07-1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999" y="1243012"/>
            <a:ext cx="4481959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5020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2" name="Picture 4" descr="lizzitsky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4324" y="2362200"/>
            <a:ext cx="3124200" cy="438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2" name="Text Box 7"/>
          <p:cNvSpPr txBox="1">
            <a:spLocks noChangeArrowheads="1"/>
          </p:cNvSpPr>
          <p:nvPr/>
        </p:nvSpPr>
        <p:spPr bwMode="auto">
          <a:xfrm>
            <a:off x="6324600" y="0"/>
            <a:ext cx="2590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57187" y="404018"/>
            <a:ext cx="8382000" cy="4983163"/>
          </a:xfrm>
        </p:spPr>
        <p:txBody>
          <a:bodyPr/>
          <a:lstStyle/>
          <a:p>
            <a:pPr marL="0" lvl="1" indent="0">
              <a:buNone/>
            </a:pPr>
            <a:r>
              <a:rPr lang="en-US" sz="2200" dirty="0"/>
              <a:t>Distinct break from </a:t>
            </a:r>
            <a:r>
              <a:rPr lang="en-US" sz="2200" dirty="0" smtClean="0"/>
              <a:t>conventional typography</a:t>
            </a:r>
            <a:r>
              <a:rPr lang="en-US" sz="2200" dirty="0"/>
              <a:t>: </a:t>
            </a:r>
            <a:endParaRPr lang="en-US" sz="2200" dirty="0" smtClean="0"/>
          </a:p>
        </p:txBody>
      </p:sp>
    </p:spTree>
    <p:extLst>
      <p:ext uri="{BB962C8B-B14F-4D97-AF65-F5344CB8AC3E}">
        <p14:creationId xmlns:p14="http://schemas.microsoft.com/office/powerpoint/2010/main" val="2738593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2" name="Picture 4" descr="lizzitsky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4324" y="2362200"/>
            <a:ext cx="3124200" cy="438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4" name="Text Box 6"/>
          <p:cNvSpPr txBox="1">
            <a:spLocks noChangeArrowheads="1"/>
          </p:cNvSpPr>
          <p:nvPr/>
        </p:nvSpPr>
        <p:spPr bwMode="auto">
          <a:xfrm>
            <a:off x="6157912" y="2438400"/>
            <a:ext cx="2590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dirty="0"/>
              <a:t>Sans-serif </a:t>
            </a:r>
          </a:p>
        </p:txBody>
      </p:sp>
      <p:sp>
        <p:nvSpPr>
          <p:cNvPr id="14342" name="Text Box 7"/>
          <p:cNvSpPr txBox="1">
            <a:spLocks noChangeArrowheads="1"/>
          </p:cNvSpPr>
          <p:nvPr/>
        </p:nvSpPr>
        <p:spPr bwMode="auto">
          <a:xfrm>
            <a:off x="6324600" y="0"/>
            <a:ext cx="2590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endParaRPr lang="en-US"/>
          </a:p>
        </p:txBody>
      </p:sp>
      <p:sp>
        <p:nvSpPr>
          <p:cNvPr id="27657" name="Rectangle 9"/>
          <p:cNvSpPr>
            <a:spLocks noChangeArrowheads="1"/>
          </p:cNvSpPr>
          <p:nvPr/>
        </p:nvSpPr>
        <p:spPr bwMode="auto">
          <a:xfrm>
            <a:off x="6019800" y="4191000"/>
            <a:ext cx="29972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dirty="0"/>
              <a:t>Use of photography</a:t>
            </a:r>
          </a:p>
          <a:p>
            <a:r>
              <a:rPr lang="en-US" dirty="0"/>
              <a:t>(new-</a:t>
            </a:r>
            <a:r>
              <a:rPr lang="en-US" dirty="0" err="1"/>
              <a:t>ish</a:t>
            </a:r>
            <a:r>
              <a:rPr lang="en-US" dirty="0"/>
              <a:t> technology)</a:t>
            </a:r>
          </a:p>
        </p:txBody>
      </p:sp>
      <p:sp>
        <p:nvSpPr>
          <p:cNvPr id="27658" name="Text Box 10"/>
          <p:cNvSpPr txBox="1">
            <a:spLocks noChangeArrowheads="1"/>
          </p:cNvSpPr>
          <p:nvPr/>
        </p:nvSpPr>
        <p:spPr bwMode="auto">
          <a:xfrm>
            <a:off x="-762000" y="3429000"/>
            <a:ext cx="3657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/>
              <a:t>Bold, basic colors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57187" y="404018"/>
            <a:ext cx="8382000" cy="4983163"/>
          </a:xfrm>
        </p:spPr>
        <p:txBody>
          <a:bodyPr/>
          <a:lstStyle/>
          <a:p>
            <a:pPr marL="0" lvl="1" indent="0">
              <a:buNone/>
            </a:pPr>
            <a:r>
              <a:rPr lang="en-US" sz="2200" dirty="0"/>
              <a:t>Distinct break from old typography: </a:t>
            </a:r>
            <a:endParaRPr lang="en-US" sz="2200" dirty="0" smtClean="0"/>
          </a:p>
          <a:p>
            <a:pPr marL="342900" lvl="1" indent="-342900">
              <a:buFontTx/>
              <a:buChar char="•"/>
            </a:pPr>
            <a:r>
              <a:rPr lang="en-US" sz="2200" dirty="0" smtClean="0"/>
              <a:t>discarding </a:t>
            </a:r>
            <a:r>
              <a:rPr lang="en-US" sz="2200" dirty="0"/>
              <a:t>of decorative </a:t>
            </a:r>
            <a:r>
              <a:rPr lang="en-US" sz="2200" dirty="0" smtClean="0"/>
              <a:t>concepts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532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2" name="Picture 4" descr="lizzitsky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4324" y="2362200"/>
            <a:ext cx="3124200" cy="438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2" name="Text Box 7"/>
          <p:cNvSpPr txBox="1">
            <a:spLocks noChangeArrowheads="1"/>
          </p:cNvSpPr>
          <p:nvPr/>
        </p:nvSpPr>
        <p:spPr bwMode="auto">
          <a:xfrm>
            <a:off x="6324600" y="0"/>
            <a:ext cx="2590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57187" y="404018"/>
            <a:ext cx="8382000" cy="4983163"/>
          </a:xfrm>
        </p:spPr>
        <p:txBody>
          <a:bodyPr/>
          <a:lstStyle/>
          <a:p>
            <a:pPr marL="0" lvl="1" indent="0">
              <a:buNone/>
            </a:pPr>
            <a:r>
              <a:rPr lang="en-US" sz="2200" dirty="0"/>
              <a:t>Distinct break from old typography: </a:t>
            </a:r>
            <a:endParaRPr lang="en-US" sz="2200" dirty="0" smtClean="0"/>
          </a:p>
          <a:p>
            <a:pPr marL="342900" lvl="1" indent="-342900">
              <a:buFontTx/>
              <a:buChar char="•"/>
            </a:pPr>
            <a:r>
              <a:rPr lang="en-US" sz="2200" dirty="0" smtClean="0"/>
              <a:t>a </a:t>
            </a:r>
            <a:r>
              <a:rPr lang="en-US" sz="2200" dirty="0"/>
              <a:t>turn to </a:t>
            </a:r>
            <a:r>
              <a:rPr lang="en-US" sz="2200" b="1" u="sng" dirty="0">
                <a:solidFill>
                  <a:schemeClr val="hlink"/>
                </a:solidFill>
              </a:rPr>
              <a:t>functional </a:t>
            </a:r>
            <a:r>
              <a:rPr lang="en-US" sz="2200" b="1" u="sng" dirty="0" smtClean="0">
                <a:solidFill>
                  <a:schemeClr val="hlink"/>
                </a:solidFill>
              </a:rPr>
              <a:t>design</a:t>
            </a:r>
            <a:r>
              <a:rPr lang="en-US" sz="2000" dirty="0"/>
              <a:t> </a:t>
            </a:r>
            <a:r>
              <a:rPr lang="en-US" dirty="0" smtClean="0"/>
              <a:t>(design functions as content)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532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228600"/>
            <a:ext cx="4800600" cy="6400800"/>
          </a:xfrm>
        </p:spPr>
        <p:txBody>
          <a:bodyPr>
            <a:normAutofit fontScale="92500" lnSpcReduction="10000"/>
          </a:bodyPr>
          <a:lstStyle/>
          <a:p>
            <a:pPr marL="0" indent="0" eaLnBrk="1" hangingPunct="1">
              <a:buNone/>
            </a:pPr>
            <a:r>
              <a:rPr lang="en-US" sz="2400" dirty="0" smtClean="0"/>
              <a:t>El </a:t>
            </a:r>
            <a:r>
              <a:rPr lang="en-US" sz="2400" dirty="0" err="1" smtClean="0"/>
              <a:t>Lissitzky</a:t>
            </a:r>
            <a:endParaRPr lang="en-US" sz="2800" dirty="0"/>
          </a:p>
          <a:p>
            <a:pPr eaLnBrk="1" hangingPunct="1"/>
            <a:r>
              <a:rPr lang="en-US" sz="2200" dirty="0" smtClean="0"/>
              <a:t>major contributor to “new typography”</a:t>
            </a:r>
          </a:p>
          <a:p>
            <a:pPr eaLnBrk="1" hangingPunct="1"/>
            <a:endParaRPr lang="en-US" sz="2200" dirty="0"/>
          </a:p>
          <a:p>
            <a:pPr marL="0" indent="0" eaLnBrk="1" hangingPunct="1">
              <a:buNone/>
            </a:pPr>
            <a:r>
              <a:rPr lang="en-US" sz="2200" dirty="0" smtClean="0"/>
              <a:t>“Topography of Typography,” from the magazine </a:t>
            </a:r>
            <a:r>
              <a:rPr lang="en-US" sz="2200" i="1" dirty="0" err="1" smtClean="0"/>
              <a:t>Merz</a:t>
            </a:r>
            <a:r>
              <a:rPr lang="en-US" sz="2200" i="1" dirty="0" smtClean="0"/>
              <a:t>, 1922</a:t>
            </a:r>
          </a:p>
          <a:p>
            <a:pPr eaLnBrk="1" hangingPunct="1"/>
            <a:endParaRPr lang="en-US" sz="2200" i="1" dirty="0"/>
          </a:p>
          <a:p>
            <a:pPr eaLnBrk="1" hangingPunct="1"/>
            <a:r>
              <a:rPr lang="en-US" sz="1800" dirty="0" smtClean="0"/>
              <a:t>“</a:t>
            </a:r>
            <a:r>
              <a:rPr lang="en-US" sz="2000" dirty="0" smtClean="0"/>
              <a:t>On the printed page </a:t>
            </a:r>
            <a:r>
              <a:rPr lang="en-US" sz="2000" dirty="0" smtClean="0">
                <a:solidFill>
                  <a:schemeClr val="hlink"/>
                </a:solidFill>
              </a:rPr>
              <a:t>words are seen, not heard</a:t>
            </a:r>
            <a:r>
              <a:rPr lang="en-US" sz="2000" dirty="0" smtClean="0"/>
              <a:t>.”</a:t>
            </a:r>
          </a:p>
          <a:p>
            <a:pPr eaLnBrk="1" hangingPunct="1"/>
            <a:endParaRPr lang="en-US" sz="2000" dirty="0"/>
          </a:p>
          <a:p>
            <a:pPr eaLnBrk="1" hangingPunct="1"/>
            <a:r>
              <a:rPr lang="en-US" sz="2000" dirty="0" smtClean="0"/>
              <a:t>“</a:t>
            </a:r>
            <a:r>
              <a:rPr lang="en-US" sz="2000" dirty="0" smtClean="0">
                <a:solidFill>
                  <a:schemeClr val="hlink"/>
                </a:solidFill>
              </a:rPr>
              <a:t>Economy</a:t>
            </a:r>
            <a:r>
              <a:rPr lang="en-US" sz="2000" dirty="0" smtClean="0"/>
              <a:t> </a:t>
            </a:r>
            <a:r>
              <a:rPr lang="en-US" sz="2000" dirty="0" smtClean="0">
                <a:solidFill>
                  <a:schemeClr val="hlink"/>
                </a:solidFill>
              </a:rPr>
              <a:t>of Expression</a:t>
            </a:r>
            <a:r>
              <a:rPr lang="en-US" sz="2000" dirty="0" smtClean="0"/>
              <a:t> - visual, not phonetic.”</a:t>
            </a:r>
          </a:p>
          <a:p>
            <a:pPr eaLnBrk="1" hangingPunct="1"/>
            <a:endParaRPr lang="en-US" sz="2000" dirty="0"/>
          </a:p>
          <a:p>
            <a:pPr eaLnBrk="1" hangingPunct="1"/>
            <a:r>
              <a:rPr lang="en-US" sz="2000" dirty="0" smtClean="0"/>
              <a:t>“</a:t>
            </a:r>
            <a:r>
              <a:rPr lang="en-US" sz="2000" dirty="0" smtClean="0">
                <a:solidFill>
                  <a:schemeClr val="hlink"/>
                </a:solidFill>
              </a:rPr>
              <a:t>The new book demands the new writer</a:t>
            </a:r>
            <a:r>
              <a:rPr lang="en-US" sz="2000" dirty="0" smtClean="0"/>
              <a:t>. Ink-pots and goose-quills are dead.”</a:t>
            </a:r>
          </a:p>
          <a:p>
            <a:pPr eaLnBrk="1" hangingPunct="1"/>
            <a:endParaRPr lang="en-US" sz="2000" dirty="0"/>
          </a:p>
          <a:p>
            <a:pPr eaLnBrk="1" hangingPunct="1"/>
            <a:r>
              <a:rPr lang="en-US" sz="2000" dirty="0" smtClean="0"/>
              <a:t>“The printed page transcends time and space. The printed page, the</a:t>
            </a:r>
            <a:r>
              <a:rPr lang="en-US" sz="1800" dirty="0" smtClean="0"/>
              <a:t> infinity of the book, must be transcended. </a:t>
            </a:r>
            <a:r>
              <a:rPr lang="en-US" sz="1800" b="1" dirty="0" smtClean="0">
                <a:solidFill>
                  <a:schemeClr val="hlink"/>
                </a:solidFill>
              </a:rPr>
              <a:t>THE ELECTRO-LIBRARY</a:t>
            </a:r>
            <a:r>
              <a:rPr lang="en-US" sz="1800" dirty="0" smtClean="0"/>
              <a:t>.”</a:t>
            </a:r>
          </a:p>
          <a:p>
            <a:pPr marL="914400" lvl="2" indent="0" eaLnBrk="1" hangingPunct="1">
              <a:buNone/>
            </a:pPr>
            <a:endParaRPr lang="en-US" sz="1800" dirty="0" smtClean="0"/>
          </a:p>
        </p:txBody>
      </p:sp>
      <p:pic>
        <p:nvPicPr>
          <p:cNvPr id="27652" name="Picture 4" descr="lizzitsky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457200"/>
            <a:ext cx="3124200" cy="438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2" name="Text Box 7"/>
          <p:cNvSpPr txBox="1">
            <a:spLocks noChangeArrowheads="1"/>
          </p:cNvSpPr>
          <p:nvPr/>
        </p:nvSpPr>
        <p:spPr bwMode="auto">
          <a:xfrm>
            <a:off x="6324600" y="0"/>
            <a:ext cx="2590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141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1066800" y="685800"/>
            <a:ext cx="7543800" cy="381000"/>
          </a:xfrm>
        </p:spPr>
        <p:txBody>
          <a:bodyPr/>
          <a:lstStyle/>
          <a:p>
            <a:r>
              <a:rPr lang="en-US" sz="2800" dirty="0" err="1" smtClean="0"/>
              <a:t>Aleksandr</a:t>
            </a:r>
            <a:r>
              <a:rPr lang="en-US" sz="2800" dirty="0" smtClean="0"/>
              <a:t> </a:t>
            </a:r>
            <a:r>
              <a:rPr lang="en-US" sz="2800" dirty="0" err="1" smtClean="0"/>
              <a:t>Rodchenko</a:t>
            </a:r>
            <a:endParaRPr lang="en-US" sz="2800" dirty="0"/>
          </a:p>
        </p:txBody>
      </p:sp>
      <p:pic>
        <p:nvPicPr>
          <p:cNvPr id="1026" name="Picture 2" descr="http://eipcp.net/dlfiles/0910-kiaer0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7750" y="1696403"/>
            <a:ext cx="2162175" cy="3219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3908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1066800" y="152400"/>
            <a:ext cx="7467600" cy="381000"/>
          </a:xfrm>
        </p:spPr>
        <p:txBody>
          <a:bodyPr/>
          <a:lstStyle/>
          <a:p>
            <a:r>
              <a:rPr lang="en-US" sz="2800" dirty="0" err="1" smtClean="0"/>
              <a:t>Rodchenko</a:t>
            </a:r>
            <a:r>
              <a:rPr lang="en-US" sz="2800" dirty="0" smtClean="0"/>
              <a:t>, poster, 1924</a:t>
            </a:r>
            <a:endParaRPr lang="en-US" sz="28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0800" y="1181100"/>
            <a:ext cx="6502400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00849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50" y="995363"/>
            <a:ext cx="6667500" cy="4867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990600" y="152400"/>
            <a:ext cx="7162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Paperback Book Covers, 1924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69479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758825"/>
            <a:ext cx="3517900" cy="5340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152400" y="1524000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dirty="0" smtClean="0"/>
              <a:t>Poster, 1923, </a:t>
            </a:r>
          </a:p>
          <a:p>
            <a:r>
              <a:rPr lang="en-US" sz="2400" dirty="0" smtClean="0"/>
              <a:t>Text </a:t>
            </a:r>
            <a:r>
              <a:rPr lang="en-US" sz="2400" dirty="0"/>
              <a:t>by </a:t>
            </a:r>
            <a:r>
              <a:rPr lang="en-US" sz="2400" dirty="0" err="1"/>
              <a:t>V.Mayakovsky</a:t>
            </a:r>
            <a:r>
              <a:rPr lang="en-US" sz="24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559763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eipcp.net/dlfiles/0910-kiaer-a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441960"/>
            <a:ext cx="3619500" cy="5915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152400" y="1219200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dirty="0" err="1"/>
              <a:t>Aleksandr</a:t>
            </a:r>
            <a:r>
              <a:rPr lang="en-US" sz="2400" dirty="0"/>
              <a:t> </a:t>
            </a:r>
            <a:r>
              <a:rPr lang="en-US" sz="2400" dirty="0" err="1"/>
              <a:t>Rodchenko</a:t>
            </a:r>
            <a:r>
              <a:rPr lang="en-US" sz="2400" dirty="0"/>
              <a:t> and Vladimir </a:t>
            </a:r>
            <a:r>
              <a:rPr lang="en-US" sz="2400" dirty="0" err="1"/>
              <a:t>Mayakovsky</a:t>
            </a:r>
            <a:r>
              <a:rPr lang="en-US" sz="2400" dirty="0"/>
              <a:t>, </a:t>
            </a:r>
            <a:endParaRPr lang="en-US" sz="2400" dirty="0" smtClean="0"/>
          </a:p>
          <a:p>
            <a:r>
              <a:rPr lang="en-US" sz="2400" i="1" dirty="0" smtClean="0"/>
              <a:t>Box </a:t>
            </a:r>
            <a:r>
              <a:rPr lang="en-US" sz="2400" i="1" dirty="0"/>
              <a:t>for Our Industry caramels</a:t>
            </a:r>
            <a:r>
              <a:rPr lang="en-US" sz="2400" dirty="0"/>
              <a:t>, 1923</a:t>
            </a:r>
          </a:p>
        </p:txBody>
      </p:sp>
    </p:spTree>
    <p:extLst>
      <p:ext uri="{BB962C8B-B14F-4D97-AF65-F5344CB8AC3E}">
        <p14:creationId xmlns:p14="http://schemas.microsoft.com/office/powerpoint/2010/main" val="2987069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malevic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1343025"/>
            <a:ext cx="3467100" cy="551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07" name="Rectangle 3"/>
          <p:cNvSpPr>
            <a:spLocks noChangeArrowheads="1"/>
          </p:cNvSpPr>
          <p:nvPr/>
        </p:nvSpPr>
        <p:spPr bwMode="auto">
          <a:xfrm>
            <a:off x="5486399" y="322263"/>
            <a:ext cx="4271963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sz="1600" dirty="0" err="1">
                <a:solidFill>
                  <a:prstClr val="white"/>
                </a:solidFill>
              </a:rPr>
              <a:t>Kasimir</a:t>
            </a:r>
            <a:r>
              <a:rPr lang="en-US" sz="1600" dirty="0">
                <a:solidFill>
                  <a:prstClr val="white"/>
                </a:solidFill>
              </a:rPr>
              <a:t> Malevich</a:t>
            </a:r>
            <a:r>
              <a:rPr lang="en-US" sz="1600" i="1" dirty="0">
                <a:solidFill>
                  <a:prstClr val="white"/>
                </a:solidFill>
              </a:rPr>
              <a:t>,</a:t>
            </a:r>
          </a:p>
          <a:p>
            <a:r>
              <a:rPr lang="en-US" sz="1600" i="1" dirty="0">
                <a:solidFill>
                  <a:prstClr val="white"/>
                </a:solidFill>
              </a:rPr>
              <a:t>Black Square and Red Square</a:t>
            </a:r>
            <a:r>
              <a:rPr lang="en-US" sz="1600" dirty="0">
                <a:solidFill>
                  <a:prstClr val="white"/>
                </a:solidFill>
              </a:rPr>
              <a:t> </a:t>
            </a:r>
            <a:br>
              <a:rPr lang="en-US" sz="1600" dirty="0">
                <a:solidFill>
                  <a:prstClr val="white"/>
                </a:solidFill>
              </a:rPr>
            </a:br>
            <a:r>
              <a:rPr lang="en-US" sz="1600" dirty="0">
                <a:solidFill>
                  <a:prstClr val="white"/>
                </a:solidFill>
              </a:rPr>
              <a:t>1915; Oil on canvas, (28 x 17 1/2 in) </a:t>
            </a:r>
          </a:p>
        </p:txBody>
      </p:sp>
      <p:pic>
        <p:nvPicPr>
          <p:cNvPr id="47108" name="Picture 4" descr="File:Mondrian Composition II in Red, Blue, and Yellow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600200"/>
            <a:ext cx="4570413" cy="4570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09" name="Rectangle 5"/>
          <p:cNvSpPr>
            <a:spLocks noChangeArrowheads="1"/>
          </p:cNvSpPr>
          <p:nvPr/>
        </p:nvSpPr>
        <p:spPr bwMode="auto">
          <a:xfrm>
            <a:off x="152400" y="547688"/>
            <a:ext cx="4371975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sz="1600">
                <a:solidFill>
                  <a:prstClr val="white"/>
                </a:solidFill>
              </a:rPr>
              <a:t>Piet Mondrian, </a:t>
            </a:r>
          </a:p>
          <a:p>
            <a:r>
              <a:rPr lang="en-US" sz="1600" i="1">
                <a:solidFill>
                  <a:prstClr val="white"/>
                </a:solidFill>
              </a:rPr>
              <a:t>Composition II in Red, Blue, and Yellow</a:t>
            </a:r>
            <a:r>
              <a:rPr lang="en-US" sz="1600">
                <a:solidFill>
                  <a:prstClr val="white"/>
                </a:solidFill>
              </a:rPr>
              <a:t>, 1930 </a:t>
            </a:r>
          </a:p>
        </p:txBody>
      </p:sp>
    </p:spTree>
    <p:extLst>
      <p:ext uri="{BB962C8B-B14F-4D97-AF65-F5344CB8AC3E}">
        <p14:creationId xmlns:p14="http://schemas.microsoft.com/office/powerpoint/2010/main" val="2120589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8001000" cy="4373562"/>
          </a:xfrm>
        </p:spPr>
        <p:txBody>
          <a:bodyPr>
            <a:normAutofit/>
          </a:bodyPr>
          <a:lstStyle/>
          <a:p>
            <a:r>
              <a:rPr lang="en-US" sz="4000" dirty="0" smtClean="0"/>
              <a:t>De </a:t>
            </a:r>
            <a:r>
              <a:rPr lang="en-US" sz="4000" dirty="0" err="1" smtClean="0"/>
              <a:t>stijl</a:t>
            </a:r>
            <a:r>
              <a:rPr lang="en-US" sz="4000" dirty="0" smtClean="0"/>
              <a:t>  </a:t>
            </a:r>
            <a:r>
              <a:rPr lang="en-US" sz="4000" dirty="0"/>
              <a:t>	</a:t>
            </a:r>
            <a:r>
              <a:rPr lang="en-US" sz="4000" dirty="0" smtClean="0"/>
              <a:t>(The style)</a:t>
            </a:r>
            <a:br>
              <a:rPr lang="en-US" sz="4000" dirty="0" smtClean="0"/>
            </a:br>
            <a:r>
              <a:rPr lang="en-US" sz="4000" dirty="0" smtClean="0"/>
              <a:t>1917 – 1920s</a:t>
            </a:r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en-US" sz="1600" dirty="0"/>
              <a:t/>
            </a:r>
            <a:br>
              <a:rPr lang="en-US" sz="1600" dirty="0"/>
            </a:br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en-US" sz="1600" dirty="0"/>
              <a:t/>
            </a:r>
            <a:br>
              <a:rPr lang="en-US" sz="1600" dirty="0"/>
            </a:br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en-US" sz="1600" dirty="0"/>
              <a:t/>
            </a:r>
            <a:br>
              <a:rPr lang="en-US" sz="1600" dirty="0"/>
            </a:br>
            <a:r>
              <a:rPr lang="en-US" sz="1600" dirty="0" smtClean="0"/>
              <a:t/>
            </a:r>
            <a:br>
              <a:rPr lang="en-US" sz="1600" dirty="0" smtClean="0"/>
            </a:br>
            <a:endParaRPr lang="en-US" sz="1600" dirty="0"/>
          </a:p>
        </p:txBody>
      </p:sp>
      <p:pic>
        <p:nvPicPr>
          <p:cNvPr id="3" name="Picture 4" descr="File:Mondrian Composition II in Red, Blue, and Yellow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514600"/>
            <a:ext cx="36576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4" descr="Gerrit Rietveld. Red Blue Chair. c. 192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0575" y="2514600"/>
            <a:ext cx="3326674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5965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www.designishistory.com/files/gimgs/42_destijl0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4702" y="609600"/>
            <a:ext cx="4667250" cy="624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3992880" y="150167"/>
            <a:ext cx="381226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NL" sz="2400" dirty="0">
                <a:solidFill>
                  <a:prstClr val="white"/>
                </a:solidFill>
              </a:rPr>
              <a:t>Die Stijl, </a:t>
            </a:r>
            <a:r>
              <a:rPr lang="nl-NL" sz="2400" i="1" dirty="0">
                <a:solidFill>
                  <a:prstClr val="white"/>
                </a:solidFill>
              </a:rPr>
              <a:t>Number 1</a:t>
            </a:r>
            <a:r>
              <a:rPr lang="nl-NL" sz="2400" dirty="0">
                <a:solidFill>
                  <a:prstClr val="white"/>
                </a:solidFill>
              </a:rPr>
              <a:t>, 1917</a:t>
            </a:r>
            <a:endParaRPr lang="en-US" sz="2400" dirty="0">
              <a:solidFill>
                <a:prstClr val="white"/>
              </a:solidFill>
            </a:endParaRPr>
          </a:p>
        </p:txBody>
      </p:sp>
      <p:pic>
        <p:nvPicPr>
          <p:cNvPr id="1026" name="Picture 2" descr="Cover from De Stijl Magazi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133600"/>
            <a:ext cx="3840480" cy="4562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4224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19200" y="304800"/>
            <a:ext cx="7086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>
                <a:solidFill>
                  <a:prstClr val="white"/>
                </a:solidFill>
              </a:rPr>
              <a:t>Gerrit</a:t>
            </a:r>
            <a:r>
              <a:rPr lang="en-US" sz="2400" dirty="0">
                <a:solidFill>
                  <a:prstClr val="white"/>
                </a:solidFill>
              </a:rPr>
              <a:t> </a:t>
            </a:r>
            <a:r>
              <a:rPr lang="en-US" sz="2400" dirty="0" err="1">
                <a:solidFill>
                  <a:prstClr val="white"/>
                </a:solidFill>
              </a:rPr>
              <a:t>Rietveld</a:t>
            </a:r>
            <a:r>
              <a:rPr lang="en-US" sz="2400" dirty="0">
                <a:solidFill>
                  <a:prstClr val="white"/>
                </a:solidFill>
              </a:rPr>
              <a:t>, </a:t>
            </a:r>
            <a:r>
              <a:rPr lang="en-US" sz="2400" i="1" dirty="0">
                <a:solidFill>
                  <a:prstClr val="white"/>
                </a:solidFill>
              </a:rPr>
              <a:t>c</a:t>
            </a:r>
            <a:r>
              <a:rPr lang="en-US" sz="2400" i="1" dirty="0" smtClean="0">
                <a:solidFill>
                  <a:prstClr val="white"/>
                </a:solidFill>
              </a:rPr>
              <a:t>hair designs</a:t>
            </a:r>
            <a:r>
              <a:rPr lang="en-US" sz="2400" dirty="0" smtClean="0">
                <a:solidFill>
                  <a:prstClr val="white"/>
                </a:solidFill>
              </a:rPr>
              <a:t>, </a:t>
            </a:r>
            <a:r>
              <a:rPr lang="en-US" sz="2400" dirty="0">
                <a:solidFill>
                  <a:prstClr val="white"/>
                </a:solidFill>
              </a:rPr>
              <a:t>c. </a:t>
            </a:r>
            <a:r>
              <a:rPr lang="en-US" sz="2400" dirty="0" smtClean="0">
                <a:solidFill>
                  <a:prstClr val="white"/>
                </a:solidFill>
              </a:rPr>
              <a:t>1923</a:t>
            </a:r>
            <a:endParaRPr lang="en-US" sz="2400" dirty="0">
              <a:solidFill>
                <a:prstClr val="white"/>
              </a:solidFill>
            </a:endParaRPr>
          </a:p>
        </p:txBody>
      </p:sp>
      <p:pic>
        <p:nvPicPr>
          <p:cNvPr id="2052" name="Picture 4" descr="Gerrit Rietveld. Red Blue Chair. c. 192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862" y="1662112"/>
            <a:ext cx="4158342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hildren�s Chair by Gerrit Rietveld, 192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9674" y="1090612"/>
            <a:ext cx="40005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1634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228600" y="228600"/>
            <a:ext cx="7467600" cy="381000"/>
          </a:xfrm>
        </p:spPr>
        <p:txBody>
          <a:bodyPr/>
          <a:lstStyle/>
          <a:p>
            <a:r>
              <a:rPr lang="en-US" sz="2400" dirty="0"/>
              <a:t>The </a:t>
            </a:r>
            <a:r>
              <a:rPr lang="en-US" sz="2400" dirty="0" err="1"/>
              <a:t>Rietveld</a:t>
            </a:r>
            <a:r>
              <a:rPr lang="en-US" sz="2400" dirty="0"/>
              <a:t> </a:t>
            </a:r>
            <a:r>
              <a:rPr lang="en-US" sz="2400" dirty="0" err="1"/>
              <a:t>Schröder</a:t>
            </a:r>
            <a:r>
              <a:rPr lang="en-US" sz="2400" dirty="0"/>
              <a:t> House </a:t>
            </a:r>
          </a:p>
        </p:txBody>
      </p:sp>
      <p:pic>
        <p:nvPicPr>
          <p:cNvPr id="5" name="Picture 4" descr="AD Classics: Rietveld Schroder House / Gerrit Rietvel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914400"/>
            <a:ext cx="7620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0824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www.youtube.com/watch?v=qLHCYeswxuI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58370" name="Picture 2" descr="http://www.galinsky.com/buildings/schroder/S%20W%20Elevation%20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237" y="2514600"/>
            <a:ext cx="4095750" cy="2809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 descr="AD Classics: Rietveld Schroder House / Gerrit Rietvel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1143000"/>
            <a:ext cx="3810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2420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5298" name="Picture 2" descr="http://ad009cdnb.archdaily.net/wp-content/uploads/2010/12/1293606987-schroder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457200"/>
            <a:ext cx="428625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8945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http://ad009cdnb.archdaily.net/wp-content/uploads/2010/12/1293607917-schroder3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81000"/>
            <a:ext cx="8762997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5937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6322" name="Picture 2" descr="AD Classics: Rietveld Schroder House / Gerrit Rietvel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8041" y="1828800"/>
            <a:ext cx="3770721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://4.bp.blogspot.com/_8GeUwe4aRmg/TL8ok0GqHXI/AAAAAAAAAek/TTEM5U8QEow/s1600/mulder-rietveld-schroder-house-living-room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2" y="981075"/>
            <a:ext cx="4610100" cy="4733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723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2" name="Picture 4" descr="File:Mondrian Composition II in Red, Blue, and Yellow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600200"/>
            <a:ext cx="4570413" cy="4570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3" name="Rectangle 5"/>
          <p:cNvSpPr>
            <a:spLocks noChangeArrowheads="1"/>
          </p:cNvSpPr>
          <p:nvPr/>
        </p:nvSpPr>
        <p:spPr bwMode="auto">
          <a:xfrm>
            <a:off x="152400" y="547688"/>
            <a:ext cx="4371975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sz="1600">
                <a:solidFill>
                  <a:prstClr val="white"/>
                </a:solidFill>
              </a:rPr>
              <a:t>Piet Mondrian, </a:t>
            </a:r>
          </a:p>
          <a:p>
            <a:r>
              <a:rPr lang="en-US" sz="1600" i="1">
                <a:solidFill>
                  <a:prstClr val="white"/>
                </a:solidFill>
              </a:rPr>
              <a:t>Composition II in Red, Blue, and Yellow</a:t>
            </a:r>
            <a:r>
              <a:rPr lang="en-US" sz="1600">
                <a:solidFill>
                  <a:prstClr val="white"/>
                </a:solidFill>
              </a:rPr>
              <a:t>, 1930 </a:t>
            </a:r>
          </a:p>
        </p:txBody>
      </p:sp>
    </p:spTree>
    <p:extLst>
      <p:ext uri="{BB962C8B-B14F-4D97-AF65-F5344CB8AC3E}">
        <p14:creationId xmlns:p14="http://schemas.microsoft.com/office/powerpoint/2010/main" val="749469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mon_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05000"/>
            <a:ext cx="2857500" cy="381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5" name="Rectangle 3"/>
          <p:cNvSpPr>
            <a:spLocks noChangeArrowheads="1"/>
          </p:cNvSpPr>
          <p:nvPr/>
        </p:nvSpPr>
        <p:spPr bwMode="auto">
          <a:xfrm>
            <a:off x="0" y="1479550"/>
            <a:ext cx="32956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sz="1600" i="1">
                <a:solidFill>
                  <a:prstClr val="white"/>
                </a:solidFill>
              </a:rPr>
              <a:t>The Mill Under the Sun</a:t>
            </a:r>
            <a:r>
              <a:rPr lang="en-US" sz="1600">
                <a:solidFill>
                  <a:prstClr val="white"/>
                </a:solidFill>
              </a:rPr>
              <a:t>, 1908 </a:t>
            </a:r>
          </a:p>
        </p:txBody>
      </p:sp>
      <p:pic>
        <p:nvPicPr>
          <p:cNvPr id="44036" name="Picture 4" descr="mon_0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0" y="2614613"/>
            <a:ext cx="2857500" cy="199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7" name="Rectangle 5"/>
          <p:cNvSpPr>
            <a:spLocks noChangeArrowheads="1"/>
          </p:cNvSpPr>
          <p:nvPr/>
        </p:nvSpPr>
        <p:spPr bwMode="auto">
          <a:xfrm>
            <a:off x="3505200" y="2073275"/>
            <a:ext cx="20589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sz="1600">
                <a:solidFill>
                  <a:prstClr val="white"/>
                </a:solidFill>
              </a:rPr>
              <a:t>The Red Tree, 1908 </a:t>
            </a:r>
          </a:p>
        </p:txBody>
      </p:sp>
      <p:sp>
        <p:nvSpPr>
          <p:cNvPr id="44038" name="Text Box 6"/>
          <p:cNvSpPr txBox="1">
            <a:spLocks noChangeArrowheads="1"/>
          </p:cNvSpPr>
          <p:nvPr/>
        </p:nvSpPr>
        <p:spPr bwMode="auto">
          <a:xfrm>
            <a:off x="2667000" y="565150"/>
            <a:ext cx="4114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>
                <a:solidFill>
                  <a:prstClr val="white"/>
                </a:solidFill>
              </a:rPr>
              <a:t>Piet Mondrian (Pieter Mondriaan), Dutch</a:t>
            </a:r>
          </a:p>
        </p:txBody>
      </p:sp>
      <p:pic>
        <p:nvPicPr>
          <p:cNvPr id="44039" name="Picture 7" descr="mon_0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9988" y="2614613"/>
            <a:ext cx="2857500" cy="217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40" name="Rectangle 8"/>
          <p:cNvSpPr>
            <a:spLocks noChangeArrowheads="1"/>
          </p:cNvSpPr>
          <p:nvPr/>
        </p:nvSpPr>
        <p:spPr bwMode="auto">
          <a:xfrm>
            <a:off x="6037263" y="2073275"/>
            <a:ext cx="310673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sz="1600">
                <a:solidFill>
                  <a:prstClr val="white"/>
                </a:solidFill>
              </a:rPr>
              <a:t>The Blooming Apple Tree, 1912 </a:t>
            </a:r>
          </a:p>
        </p:txBody>
      </p:sp>
    </p:spTree>
    <p:extLst>
      <p:ext uri="{BB962C8B-B14F-4D97-AF65-F5344CB8AC3E}">
        <p14:creationId xmlns:p14="http://schemas.microsoft.com/office/powerpoint/2010/main" val="2793417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mon_0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2743200"/>
            <a:ext cx="2906713" cy="287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59" name="Rectangle 3"/>
          <p:cNvSpPr>
            <a:spLocks noChangeArrowheads="1"/>
          </p:cNvSpPr>
          <p:nvPr/>
        </p:nvSpPr>
        <p:spPr bwMode="auto">
          <a:xfrm>
            <a:off x="3124200" y="2362200"/>
            <a:ext cx="282416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sz="1600">
                <a:solidFill>
                  <a:prstClr val="white"/>
                </a:solidFill>
              </a:rPr>
              <a:t>Composition with lines, 1917 </a:t>
            </a:r>
          </a:p>
        </p:txBody>
      </p:sp>
      <p:pic>
        <p:nvPicPr>
          <p:cNvPr id="45060" name="Picture 4" descr="mon_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1713" y="2743200"/>
            <a:ext cx="3062287" cy="2622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61" name="Text Box 5"/>
          <p:cNvSpPr txBox="1">
            <a:spLocks noChangeArrowheads="1"/>
          </p:cNvSpPr>
          <p:nvPr/>
        </p:nvSpPr>
        <p:spPr bwMode="auto">
          <a:xfrm>
            <a:off x="6705600" y="2286000"/>
            <a:ext cx="28733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>
                <a:solidFill>
                  <a:prstClr val="white"/>
                </a:solidFill>
              </a:rPr>
              <a:t>Composition, 1919</a:t>
            </a:r>
          </a:p>
        </p:txBody>
      </p:sp>
      <p:pic>
        <p:nvPicPr>
          <p:cNvPr id="45062" name="Picture 6" descr="mon_0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81200"/>
            <a:ext cx="2857500" cy="409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63" name="Rectangle 7"/>
          <p:cNvSpPr>
            <a:spLocks noChangeArrowheads="1"/>
          </p:cNvSpPr>
          <p:nvPr/>
        </p:nvSpPr>
        <p:spPr bwMode="auto">
          <a:xfrm>
            <a:off x="304800" y="1524000"/>
            <a:ext cx="24765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sz="1600">
                <a:solidFill>
                  <a:prstClr val="white"/>
                </a:solidFill>
              </a:rPr>
              <a:t>Composition No. 6, 1914 </a:t>
            </a:r>
          </a:p>
        </p:txBody>
      </p:sp>
    </p:spTree>
    <p:extLst>
      <p:ext uri="{BB962C8B-B14F-4D97-AF65-F5344CB8AC3E}">
        <p14:creationId xmlns:p14="http://schemas.microsoft.com/office/powerpoint/2010/main" val="3863259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mondria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990600"/>
            <a:ext cx="4589463" cy="4557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3" name="Picture 3" descr="mon_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1600200"/>
            <a:ext cx="2857500" cy="319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4" name="Text Box 4"/>
          <p:cNvSpPr txBox="1">
            <a:spLocks noChangeArrowheads="1"/>
          </p:cNvSpPr>
          <p:nvPr/>
        </p:nvSpPr>
        <p:spPr bwMode="auto">
          <a:xfrm>
            <a:off x="228600" y="228600"/>
            <a:ext cx="1676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>
                <a:solidFill>
                  <a:prstClr val="white"/>
                </a:solidFill>
              </a:rPr>
              <a:t>1921</a:t>
            </a:r>
          </a:p>
        </p:txBody>
      </p:sp>
      <p:sp>
        <p:nvSpPr>
          <p:cNvPr id="46085" name="Text Box 5"/>
          <p:cNvSpPr txBox="1">
            <a:spLocks noChangeArrowheads="1"/>
          </p:cNvSpPr>
          <p:nvPr/>
        </p:nvSpPr>
        <p:spPr bwMode="auto">
          <a:xfrm>
            <a:off x="6019800" y="565150"/>
            <a:ext cx="2209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>
                <a:solidFill>
                  <a:prstClr val="white"/>
                </a:solidFill>
              </a:rPr>
              <a:t>1922</a:t>
            </a:r>
          </a:p>
        </p:txBody>
      </p:sp>
    </p:spTree>
    <p:extLst>
      <p:ext uri="{BB962C8B-B14F-4D97-AF65-F5344CB8AC3E}">
        <p14:creationId xmlns:p14="http://schemas.microsoft.com/office/powerpoint/2010/main" val="214147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7346" name="Picture 2" descr="http://3.bp.blogspot.com/_8GeUwe4aRmg/TL8hJtVv5qI/AAAAAAAAAeQ/Vk9H4Jd04JE/s1600/destijl+vans+shoes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047749"/>
            <a:ext cx="4125746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3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081087"/>
            <a:ext cx="3440948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18859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END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0209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ssic Photo Album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70000"/>
                <a:satMod val="350000"/>
              </a:schemeClr>
            </a:gs>
          </a:gsLst>
          <a:path path="circle">
            <a:fillToRect l="51000" t="-20000" r="2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25000"/>
                <a:satMod val="350000"/>
              </a:schemeClr>
              <a:schemeClr val="phClr">
                <a:tint val="83000"/>
                <a:satMod val="115000"/>
              </a:schemeClr>
            </a:duotone>
          </a:blip>
          <a:tile tx="0" ty="0" sx="120000" sy="120000" flip="xy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lassic Photo Album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70000"/>
                <a:satMod val="350000"/>
              </a:schemeClr>
            </a:gs>
          </a:gsLst>
          <a:path path="circle">
            <a:fillToRect l="51000" t="-20000" r="2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25000"/>
                <a:satMod val="350000"/>
              </a:schemeClr>
              <a:schemeClr val="phClr">
                <a:tint val="83000"/>
                <a:satMod val="115000"/>
              </a:schemeClr>
            </a:duotone>
          </a:blip>
          <a:tile tx="0" ty="0" sx="120000" sy="120000" flip="xy" algn="t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Classic Photo Album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70000"/>
                <a:satMod val="350000"/>
              </a:schemeClr>
            </a:gs>
          </a:gsLst>
          <a:path path="circle">
            <a:fillToRect l="51000" t="-20000" r="2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25000"/>
                <a:satMod val="350000"/>
              </a:schemeClr>
              <a:schemeClr val="phClr">
                <a:tint val="83000"/>
                <a:satMod val="115000"/>
              </a:schemeClr>
            </a:duotone>
          </a:blip>
          <a:tile tx="0" ty="0" sx="120000" sy="120000" flip="xy" algn="t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ClassicPhotoAlbum</Template>
  <TotalTime>0</TotalTime>
  <Words>823</Words>
  <Application>Microsoft Office PowerPoint</Application>
  <PresentationFormat>On-screen Show (4:3)</PresentationFormat>
  <Paragraphs>142</Paragraphs>
  <Slides>49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49</vt:i4>
      </vt:variant>
    </vt:vector>
  </HeadingPairs>
  <TitlesOfParts>
    <vt:vector size="52" baseType="lpstr">
      <vt:lpstr>Classic Photo Album</vt:lpstr>
      <vt:lpstr>1_Classic Photo Album</vt:lpstr>
      <vt:lpstr>2_Classic Photo Album</vt:lpstr>
      <vt:lpstr>PowerPoint Presentation</vt:lpstr>
      <vt:lpstr>PowerPoint Presentation</vt:lpstr>
      <vt:lpstr>PowerPoint Presentation</vt:lpstr>
      <vt:lpstr>      Futurism  (Futurismo!)</vt:lpstr>
      <vt:lpstr>Futurism </vt:lpstr>
      <vt:lpstr>PowerPoint Presentation</vt:lpstr>
      <vt:lpstr>PowerPoint Presentation</vt:lpstr>
      <vt:lpstr>PowerPoint Presentation</vt:lpstr>
      <vt:lpstr>Typography and modernism: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De stijl   (The style) 1917 – 1920s        </vt:lpstr>
      <vt:lpstr>PowerPoint Presentation</vt:lpstr>
      <vt:lpstr>PowerPoint Presentation</vt:lpstr>
      <vt:lpstr>PowerPoint Presentation</vt:lpstr>
      <vt:lpstr>http://www.youtube.com/watch?v=qLHCYeswxuI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END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2012-10-16T02:48:31Z</dcterms:created>
  <dcterms:modified xsi:type="dcterms:W3CDTF">2014-05-03T00:06:32Z</dcterms:modified>
</cp:coreProperties>
</file>